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5"/>
  </p:notesMasterIdLst>
  <p:handoutMasterIdLst>
    <p:handoutMasterId r:id="rId36"/>
  </p:handoutMasterIdLst>
  <p:sldIdLst>
    <p:sldId id="261" r:id="rId2"/>
    <p:sldId id="265" r:id="rId3"/>
    <p:sldId id="266" r:id="rId4"/>
    <p:sldId id="267" r:id="rId5"/>
    <p:sldId id="269" r:id="rId6"/>
    <p:sldId id="270" r:id="rId7"/>
    <p:sldId id="271" r:id="rId8"/>
    <p:sldId id="272" r:id="rId9"/>
    <p:sldId id="273" r:id="rId10"/>
    <p:sldId id="257" r:id="rId11"/>
    <p:sldId id="262" r:id="rId12"/>
    <p:sldId id="264" r:id="rId13"/>
    <p:sldId id="263" r:id="rId14"/>
    <p:sldId id="276" r:id="rId15"/>
    <p:sldId id="277" r:id="rId16"/>
    <p:sldId id="278" r:id="rId17"/>
    <p:sldId id="275" r:id="rId18"/>
    <p:sldId id="274" r:id="rId19"/>
    <p:sldId id="279" r:id="rId20"/>
    <p:sldId id="280" r:id="rId21"/>
    <p:sldId id="281" r:id="rId22"/>
    <p:sldId id="282" r:id="rId23"/>
    <p:sldId id="285" r:id="rId24"/>
    <p:sldId id="286" r:id="rId25"/>
    <p:sldId id="288" r:id="rId26"/>
    <p:sldId id="283" r:id="rId27"/>
    <p:sldId id="289" r:id="rId28"/>
    <p:sldId id="290" r:id="rId29"/>
    <p:sldId id="284" r:id="rId30"/>
    <p:sldId id="292" r:id="rId31"/>
    <p:sldId id="293" r:id="rId32"/>
    <p:sldId id="294" r:id="rId33"/>
    <p:sldId id="295" r:id="rId3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0" autoAdjust="0"/>
  </p:normalViewPr>
  <p:slideViewPr>
    <p:cSldViewPr>
      <p:cViewPr varScale="1">
        <p:scale>
          <a:sx n="74" d="100"/>
          <a:sy n="74" d="100"/>
        </p:scale>
        <p:origin x="1579" y="283"/>
      </p:cViewPr>
      <p:guideLst>
        <p:guide orient="horz" pos="2160"/>
        <p:guide pos="2880"/>
      </p:guideLst>
    </p:cSldViewPr>
  </p:slideViewPr>
  <p:outlineViewPr>
    <p:cViewPr>
      <p:scale>
        <a:sx n="33" d="100"/>
        <a:sy n="33" d="100"/>
      </p:scale>
      <p:origin x="77" y="709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4D91B-91F8-46FB-AC2D-5B2A209217CF}"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E3344126-2FE9-4B2D-B3A7-DE3568684066}">
      <dgm:prSet/>
      <dgm:spPr/>
      <dgm:t>
        <a:bodyPr/>
        <a:lstStyle/>
        <a:p>
          <a:r>
            <a:rPr lang="de-DE" u="sng"/>
            <a:t>Druckschläuche können vorkommen als:</a:t>
          </a:r>
          <a:endParaRPr lang="en-US"/>
        </a:p>
      </dgm:t>
    </dgm:pt>
    <dgm:pt modelId="{709C3604-FEEA-4CE0-B79D-0C5121788089}" type="parTrans" cxnId="{130B180B-F43C-48AB-AAF6-B86880BA36C3}">
      <dgm:prSet/>
      <dgm:spPr/>
      <dgm:t>
        <a:bodyPr/>
        <a:lstStyle/>
        <a:p>
          <a:endParaRPr lang="en-US"/>
        </a:p>
      </dgm:t>
    </dgm:pt>
    <dgm:pt modelId="{10C5E3D8-18A5-4D8E-BCFA-F73AA0E03F8B}" type="sibTrans" cxnId="{130B180B-F43C-48AB-AAF6-B86880BA36C3}">
      <dgm:prSet/>
      <dgm:spPr/>
      <dgm:t>
        <a:bodyPr/>
        <a:lstStyle/>
        <a:p>
          <a:endParaRPr lang="en-US"/>
        </a:p>
      </dgm:t>
    </dgm:pt>
    <dgm:pt modelId="{8902FED7-CAA9-447C-9FE6-8D6E7F6BE449}">
      <dgm:prSet/>
      <dgm:spPr/>
      <dgm:t>
        <a:bodyPr/>
        <a:lstStyle/>
        <a:p>
          <a:r>
            <a:rPr lang="de-DE" dirty="0"/>
            <a:t>Rollschläuche einzeln</a:t>
          </a:r>
          <a:endParaRPr lang="en-US" dirty="0"/>
        </a:p>
      </dgm:t>
    </dgm:pt>
    <dgm:pt modelId="{AF9303AD-2BD0-4937-9EA1-B193E9A0FD23}" type="parTrans" cxnId="{8B7F83F1-E082-40DE-9296-27D6C8788530}">
      <dgm:prSet/>
      <dgm:spPr/>
      <dgm:t>
        <a:bodyPr/>
        <a:lstStyle/>
        <a:p>
          <a:endParaRPr lang="en-US"/>
        </a:p>
      </dgm:t>
    </dgm:pt>
    <dgm:pt modelId="{CBF152CA-2816-4E04-A6F9-53E7DAEDD136}" type="sibTrans" cxnId="{8B7F83F1-E082-40DE-9296-27D6C8788530}">
      <dgm:prSet/>
      <dgm:spPr/>
      <dgm:t>
        <a:bodyPr/>
        <a:lstStyle/>
        <a:p>
          <a:endParaRPr lang="en-US"/>
        </a:p>
      </dgm:t>
    </dgm:pt>
    <dgm:pt modelId="{803382F3-A60E-4111-A638-EADA0AEDBF9E}">
      <dgm:prSet/>
      <dgm:spPr/>
      <dgm:t>
        <a:bodyPr/>
        <a:lstStyle/>
        <a:p>
          <a:r>
            <a:rPr lang="de-DE"/>
            <a:t>Einmannhaspel B 5-8 Stück</a:t>
          </a:r>
          <a:endParaRPr lang="en-US"/>
        </a:p>
      </dgm:t>
    </dgm:pt>
    <dgm:pt modelId="{208FA65D-FF49-4161-8A1C-51B7B5FE39DF}" type="parTrans" cxnId="{A49A4C4A-C4E3-4A1C-9590-8FEBB240C806}">
      <dgm:prSet/>
      <dgm:spPr/>
      <dgm:t>
        <a:bodyPr/>
        <a:lstStyle/>
        <a:p>
          <a:endParaRPr lang="en-US"/>
        </a:p>
      </dgm:t>
    </dgm:pt>
    <dgm:pt modelId="{C3A3C637-2EC1-45D1-AB0A-823C7576A3F3}" type="sibTrans" cxnId="{A49A4C4A-C4E3-4A1C-9590-8FEBB240C806}">
      <dgm:prSet/>
      <dgm:spPr/>
      <dgm:t>
        <a:bodyPr/>
        <a:lstStyle/>
        <a:p>
          <a:endParaRPr lang="en-US"/>
        </a:p>
      </dgm:t>
    </dgm:pt>
    <dgm:pt modelId="{377815AD-595C-4B64-9923-375B68CD1E6B}">
      <dgm:prSet/>
      <dgm:spPr/>
      <dgm:t>
        <a:bodyPr/>
        <a:lstStyle/>
        <a:p>
          <a:r>
            <a:rPr lang="de-DE"/>
            <a:t>Zweimannhaspel B 5 Stück</a:t>
          </a:r>
          <a:endParaRPr lang="en-US"/>
        </a:p>
      </dgm:t>
    </dgm:pt>
    <dgm:pt modelId="{36D49E84-A4AC-45CE-8552-4BB3CBC7D60F}" type="parTrans" cxnId="{F3640AA1-9135-4FF8-848E-F562307A6796}">
      <dgm:prSet/>
      <dgm:spPr/>
      <dgm:t>
        <a:bodyPr/>
        <a:lstStyle/>
        <a:p>
          <a:endParaRPr lang="en-US"/>
        </a:p>
      </dgm:t>
    </dgm:pt>
    <dgm:pt modelId="{E275417F-83DA-4F0F-9DFA-A0C8027D85AF}" type="sibTrans" cxnId="{F3640AA1-9135-4FF8-848E-F562307A6796}">
      <dgm:prSet/>
      <dgm:spPr/>
      <dgm:t>
        <a:bodyPr/>
        <a:lstStyle/>
        <a:p>
          <a:endParaRPr lang="en-US"/>
        </a:p>
      </dgm:t>
    </dgm:pt>
    <dgm:pt modelId="{5953253B-A6BF-40C6-BA48-290E287F4E3E}">
      <dgm:prSet/>
      <dgm:spPr/>
      <dgm:t>
        <a:bodyPr/>
        <a:lstStyle/>
        <a:p>
          <a:r>
            <a:rPr lang="de-DE"/>
            <a:t>Schlauchtragekorb B 2 Stück</a:t>
          </a:r>
          <a:endParaRPr lang="en-US"/>
        </a:p>
      </dgm:t>
    </dgm:pt>
    <dgm:pt modelId="{0A8B1396-F2B0-4308-9ECC-2A8888C2D6B0}" type="parTrans" cxnId="{3FABBA23-860E-4D9D-8481-93F9893BB56B}">
      <dgm:prSet/>
      <dgm:spPr/>
      <dgm:t>
        <a:bodyPr/>
        <a:lstStyle/>
        <a:p>
          <a:endParaRPr lang="en-US"/>
        </a:p>
      </dgm:t>
    </dgm:pt>
    <dgm:pt modelId="{35CC09E2-C6B3-45B3-B78E-EA04468602FF}" type="sibTrans" cxnId="{3FABBA23-860E-4D9D-8481-93F9893BB56B}">
      <dgm:prSet/>
      <dgm:spPr/>
      <dgm:t>
        <a:bodyPr/>
        <a:lstStyle/>
        <a:p>
          <a:endParaRPr lang="en-US"/>
        </a:p>
      </dgm:t>
    </dgm:pt>
    <dgm:pt modelId="{E5E99D89-2CCD-4FE3-9AE2-758E3DCD61B7}">
      <dgm:prSet/>
      <dgm:spPr/>
      <dgm:t>
        <a:bodyPr/>
        <a:lstStyle/>
        <a:p>
          <a:r>
            <a:rPr lang="de-DE"/>
            <a:t>Schlauchtragekorb C 3 Stück</a:t>
          </a:r>
          <a:endParaRPr lang="en-US"/>
        </a:p>
      </dgm:t>
    </dgm:pt>
    <dgm:pt modelId="{3CC6688B-E0F1-4343-970F-1C35FF27165E}" type="parTrans" cxnId="{0D3B803D-5F21-452D-9379-E443691AC87A}">
      <dgm:prSet/>
      <dgm:spPr/>
      <dgm:t>
        <a:bodyPr/>
        <a:lstStyle/>
        <a:p>
          <a:endParaRPr lang="en-US"/>
        </a:p>
      </dgm:t>
    </dgm:pt>
    <dgm:pt modelId="{95636ED7-E821-4DDC-B678-B402B5F4F9F0}" type="sibTrans" cxnId="{0D3B803D-5F21-452D-9379-E443691AC87A}">
      <dgm:prSet/>
      <dgm:spPr/>
      <dgm:t>
        <a:bodyPr/>
        <a:lstStyle/>
        <a:p>
          <a:endParaRPr lang="en-US"/>
        </a:p>
      </dgm:t>
    </dgm:pt>
    <dgm:pt modelId="{6DAF3EF6-E201-44A2-BC38-80871A78CBAC}">
      <dgm:prSet/>
      <dgm:spPr/>
      <dgm:t>
        <a:bodyPr/>
        <a:lstStyle/>
        <a:p>
          <a:r>
            <a:rPr lang="de-DE" dirty="0"/>
            <a:t>Schlauchpaket C</a:t>
          </a:r>
          <a:endParaRPr lang="en-US" dirty="0"/>
        </a:p>
      </dgm:t>
    </dgm:pt>
    <dgm:pt modelId="{8F92A65C-ED8B-4A5C-B8E1-5181157670B9}" type="parTrans" cxnId="{504906E3-8C51-4510-B369-0D5478C05087}">
      <dgm:prSet/>
      <dgm:spPr/>
      <dgm:t>
        <a:bodyPr/>
        <a:lstStyle/>
        <a:p>
          <a:endParaRPr lang="en-US"/>
        </a:p>
      </dgm:t>
    </dgm:pt>
    <dgm:pt modelId="{2883DCE9-B18C-4AD4-A69E-2BC05210658F}" type="sibTrans" cxnId="{504906E3-8C51-4510-B369-0D5478C05087}">
      <dgm:prSet/>
      <dgm:spPr/>
      <dgm:t>
        <a:bodyPr/>
        <a:lstStyle/>
        <a:p>
          <a:endParaRPr lang="en-US"/>
        </a:p>
      </dgm:t>
    </dgm:pt>
    <dgm:pt modelId="{7BDA44EA-1F26-4DBF-BA72-BA181E824297}">
      <dgm:prSet/>
      <dgm:spPr/>
      <dgm:t>
        <a:bodyPr/>
        <a:lstStyle/>
        <a:p>
          <a:r>
            <a:rPr lang="en-US" dirty="0" err="1"/>
            <a:t>Kübelspritze</a:t>
          </a:r>
          <a:r>
            <a:rPr lang="en-US" dirty="0"/>
            <a:t> D 1 Stück</a:t>
          </a:r>
        </a:p>
      </dgm:t>
    </dgm:pt>
    <dgm:pt modelId="{A9AA5B7B-7909-426B-9103-556FCB426F36}" type="parTrans" cxnId="{D96DC45F-7E70-4B9B-B1F3-6018283162C1}">
      <dgm:prSet/>
      <dgm:spPr/>
      <dgm:t>
        <a:bodyPr/>
        <a:lstStyle/>
        <a:p>
          <a:endParaRPr lang="de-DE"/>
        </a:p>
      </dgm:t>
    </dgm:pt>
    <dgm:pt modelId="{8D8C855D-0CE4-4842-B340-F56F879935A4}" type="sibTrans" cxnId="{D96DC45F-7E70-4B9B-B1F3-6018283162C1}">
      <dgm:prSet/>
      <dgm:spPr/>
      <dgm:t>
        <a:bodyPr/>
        <a:lstStyle/>
        <a:p>
          <a:endParaRPr lang="de-DE"/>
        </a:p>
      </dgm:t>
    </dgm:pt>
    <dgm:pt modelId="{90CAA20B-DB7F-4BB1-B13A-4C88F809CDEA}" type="pres">
      <dgm:prSet presAssocID="{AAA4D91B-91F8-46FB-AC2D-5B2A209217CF}" presName="linear" presStyleCnt="0">
        <dgm:presLayoutVars>
          <dgm:animLvl val="lvl"/>
          <dgm:resizeHandles val="exact"/>
        </dgm:presLayoutVars>
      </dgm:prSet>
      <dgm:spPr/>
    </dgm:pt>
    <dgm:pt modelId="{35F05DB2-0E27-4920-A98C-176A0860FC57}" type="pres">
      <dgm:prSet presAssocID="{E3344126-2FE9-4B2D-B3A7-DE3568684066}" presName="parentText" presStyleLbl="node1" presStyleIdx="0" presStyleCnt="1">
        <dgm:presLayoutVars>
          <dgm:chMax val="0"/>
          <dgm:bulletEnabled val="1"/>
        </dgm:presLayoutVars>
      </dgm:prSet>
      <dgm:spPr/>
    </dgm:pt>
    <dgm:pt modelId="{2BEEA887-7638-4565-B44F-650D13426E8D}" type="pres">
      <dgm:prSet presAssocID="{E3344126-2FE9-4B2D-B3A7-DE3568684066}" presName="childText" presStyleLbl="revTx" presStyleIdx="0" presStyleCnt="1">
        <dgm:presLayoutVars>
          <dgm:bulletEnabled val="1"/>
        </dgm:presLayoutVars>
      </dgm:prSet>
      <dgm:spPr/>
    </dgm:pt>
  </dgm:ptLst>
  <dgm:cxnLst>
    <dgm:cxn modelId="{130B180B-F43C-48AB-AAF6-B86880BA36C3}" srcId="{AAA4D91B-91F8-46FB-AC2D-5B2A209217CF}" destId="{E3344126-2FE9-4B2D-B3A7-DE3568684066}" srcOrd="0" destOrd="0" parTransId="{709C3604-FEEA-4CE0-B79D-0C5121788089}" sibTransId="{10C5E3D8-18A5-4D8E-BCFA-F73AA0E03F8B}"/>
    <dgm:cxn modelId="{3FABBA23-860E-4D9D-8481-93F9893BB56B}" srcId="{E3344126-2FE9-4B2D-B3A7-DE3568684066}" destId="{5953253B-A6BF-40C6-BA48-290E287F4E3E}" srcOrd="4" destOrd="0" parTransId="{0A8B1396-F2B0-4308-9ECC-2A8888C2D6B0}" sibTransId="{35CC09E2-C6B3-45B3-B78E-EA04468602FF}"/>
    <dgm:cxn modelId="{0D3B803D-5F21-452D-9379-E443691AC87A}" srcId="{E3344126-2FE9-4B2D-B3A7-DE3568684066}" destId="{E5E99D89-2CCD-4FE3-9AE2-758E3DCD61B7}" srcOrd="5" destOrd="0" parTransId="{3CC6688B-E0F1-4343-970F-1C35FF27165E}" sibTransId="{95636ED7-E821-4DDC-B678-B402B5F4F9F0}"/>
    <dgm:cxn modelId="{D96DC45F-7E70-4B9B-B1F3-6018283162C1}" srcId="{E3344126-2FE9-4B2D-B3A7-DE3568684066}" destId="{7BDA44EA-1F26-4DBF-BA72-BA181E824297}" srcOrd="1" destOrd="0" parTransId="{A9AA5B7B-7909-426B-9103-556FCB426F36}" sibTransId="{8D8C855D-0CE4-4842-B340-F56F879935A4}"/>
    <dgm:cxn modelId="{A49A4C4A-C4E3-4A1C-9590-8FEBB240C806}" srcId="{E3344126-2FE9-4B2D-B3A7-DE3568684066}" destId="{803382F3-A60E-4111-A638-EADA0AEDBF9E}" srcOrd="2" destOrd="0" parTransId="{208FA65D-FF49-4161-8A1C-51B7B5FE39DF}" sibTransId="{C3A3C637-2EC1-45D1-AB0A-823C7576A3F3}"/>
    <dgm:cxn modelId="{8984666D-D2BB-4949-89EF-08D9262F98E5}" type="presOf" srcId="{7BDA44EA-1F26-4DBF-BA72-BA181E824297}" destId="{2BEEA887-7638-4565-B44F-650D13426E8D}" srcOrd="0" destOrd="1" presId="urn:microsoft.com/office/officeart/2005/8/layout/vList2"/>
    <dgm:cxn modelId="{D6FA776D-BED1-4CEC-B199-8C6287E42B49}" type="presOf" srcId="{5953253B-A6BF-40C6-BA48-290E287F4E3E}" destId="{2BEEA887-7638-4565-B44F-650D13426E8D}" srcOrd="0" destOrd="4" presId="urn:microsoft.com/office/officeart/2005/8/layout/vList2"/>
    <dgm:cxn modelId="{2F2F116E-67AB-4F58-A289-A03E33174329}" type="presOf" srcId="{377815AD-595C-4B64-9923-375B68CD1E6B}" destId="{2BEEA887-7638-4565-B44F-650D13426E8D}" srcOrd="0" destOrd="3" presId="urn:microsoft.com/office/officeart/2005/8/layout/vList2"/>
    <dgm:cxn modelId="{C3660D84-AB9D-43AE-9C25-FC3477ECD21E}" type="presOf" srcId="{AAA4D91B-91F8-46FB-AC2D-5B2A209217CF}" destId="{90CAA20B-DB7F-4BB1-B13A-4C88F809CDEA}" srcOrd="0" destOrd="0" presId="urn:microsoft.com/office/officeart/2005/8/layout/vList2"/>
    <dgm:cxn modelId="{DC5ACB98-3112-41AE-8D71-64997D12BF9B}" type="presOf" srcId="{8902FED7-CAA9-447C-9FE6-8D6E7F6BE449}" destId="{2BEEA887-7638-4565-B44F-650D13426E8D}" srcOrd="0" destOrd="0" presId="urn:microsoft.com/office/officeart/2005/8/layout/vList2"/>
    <dgm:cxn modelId="{C211799C-3FF7-42E8-BC3C-3923CC31076E}" type="presOf" srcId="{6DAF3EF6-E201-44A2-BC38-80871A78CBAC}" destId="{2BEEA887-7638-4565-B44F-650D13426E8D}" srcOrd="0" destOrd="6" presId="urn:microsoft.com/office/officeart/2005/8/layout/vList2"/>
    <dgm:cxn modelId="{F3640AA1-9135-4FF8-848E-F562307A6796}" srcId="{E3344126-2FE9-4B2D-B3A7-DE3568684066}" destId="{377815AD-595C-4B64-9923-375B68CD1E6B}" srcOrd="3" destOrd="0" parTransId="{36D49E84-A4AC-45CE-8552-4BB3CBC7D60F}" sibTransId="{E275417F-83DA-4F0F-9DFA-A0C8027D85AF}"/>
    <dgm:cxn modelId="{54B3EAD6-28D6-4B67-B518-ADD97FC6DAD6}" type="presOf" srcId="{E5E99D89-2CCD-4FE3-9AE2-758E3DCD61B7}" destId="{2BEEA887-7638-4565-B44F-650D13426E8D}" srcOrd="0" destOrd="5" presId="urn:microsoft.com/office/officeart/2005/8/layout/vList2"/>
    <dgm:cxn modelId="{504906E3-8C51-4510-B369-0D5478C05087}" srcId="{E3344126-2FE9-4B2D-B3A7-DE3568684066}" destId="{6DAF3EF6-E201-44A2-BC38-80871A78CBAC}" srcOrd="6" destOrd="0" parTransId="{8F92A65C-ED8B-4A5C-B8E1-5181157670B9}" sibTransId="{2883DCE9-B18C-4AD4-A69E-2BC05210658F}"/>
    <dgm:cxn modelId="{27BB0CE6-8D09-4083-A3B2-2D672B3B5D14}" type="presOf" srcId="{E3344126-2FE9-4B2D-B3A7-DE3568684066}" destId="{35F05DB2-0E27-4920-A98C-176A0860FC57}" srcOrd="0" destOrd="0" presId="urn:microsoft.com/office/officeart/2005/8/layout/vList2"/>
    <dgm:cxn modelId="{ABE26CED-79D6-412A-846A-4CB1E9CD3E1A}" type="presOf" srcId="{803382F3-A60E-4111-A638-EADA0AEDBF9E}" destId="{2BEEA887-7638-4565-B44F-650D13426E8D}" srcOrd="0" destOrd="2" presId="urn:microsoft.com/office/officeart/2005/8/layout/vList2"/>
    <dgm:cxn modelId="{8B7F83F1-E082-40DE-9296-27D6C8788530}" srcId="{E3344126-2FE9-4B2D-B3A7-DE3568684066}" destId="{8902FED7-CAA9-447C-9FE6-8D6E7F6BE449}" srcOrd="0" destOrd="0" parTransId="{AF9303AD-2BD0-4937-9EA1-B193E9A0FD23}" sibTransId="{CBF152CA-2816-4E04-A6F9-53E7DAEDD136}"/>
    <dgm:cxn modelId="{088802C4-832B-42C7-9F66-DF531EA5107D}" type="presParOf" srcId="{90CAA20B-DB7F-4BB1-B13A-4C88F809CDEA}" destId="{35F05DB2-0E27-4920-A98C-176A0860FC57}" srcOrd="0" destOrd="0" presId="urn:microsoft.com/office/officeart/2005/8/layout/vList2"/>
    <dgm:cxn modelId="{58A9E446-6467-4B6C-BA6E-4AC0ACF5D149}" type="presParOf" srcId="{90CAA20B-DB7F-4BB1-B13A-4C88F809CDEA}" destId="{2BEEA887-7638-4565-B44F-650D13426E8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A2A82-B19A-4B25-A2C9-6E128202FDD8}"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E0174078-5A7C-49C1-B3CF-17101F855AD2}">
      <dgm:prSet/>
      <dgm:spPr/>
      <dgm:t>
        <a:bodyPr/>
        <a:lstStyle/>
        <a:p>
          <a:r>
            <a:rPr lang="de-DE" u="sng"/>
            <a:t>Anforderungen:</a:t>
          </a:r>
          <a:endParaRPr lang="en-US"/>
        </a:p>
      </dgm:t>
    </dgm:pt>
    <dgm:pt modelId="{DF73CF03-3B95-4111-BC0D-34FF2194ECF6}" type="parTrans" cxnId="{E0F70024-DAE7-47CB-B3C0-9165762EA7E5}">
      <dgm:prSet/>
      <dgm:spPr/>
      <dgm:t>
        <a:bodyPr/>
        <a:lstStyle/>
        <a:p>
          <a:endParaRPr lang="en-US"/>
        </a:p>
      </dgm:t>
    </dgm:pt>
    <dgm:pt modelId="{B4FB5EA4-0921-4B88-A738-E869E8D8CD1C}" type="sibTrans" cxnId="{E0F70024-DAE7-47CB-B3C0-9165762EA7E5}">
      <dgm:prSet/>
      <dgm:spPr/>
      <dgm:t>
        <a:bodyPr/>
        <a:lstStyle/>
        <a:p>
          <a:endParaRPr lang="en-US"/>
        </a:p>
      </dgm:t>
    </dgm:pt>
    <dgm:pt modelId="{5402778B-28AA-4BBF-B6C6-3C7523C6330C}">
      <dgm:prSet/>
      <dgm:spPr/>
      <dgm:t>
        <a:bodyPr/>
        <a:lstStyle/>
        <a:p>
          <a:r>
            <a:rPr lang="de-DE" dirty="0"/>
            <a:t>Leichte, schnelle und sichere Handhabung</a:t>
          </a:r>
          <a:endParaRPr lang="en-US" dirty="0"/>
        </a:p>
      </dgm:t>
    </dgm:pt>
    <dgm:pt modelId="{D9F0384F-C21D-4FF8-85E0-74847037AD1C}" type="parTrans" cxnId="{DFD06795-F27B-497D-8C7F-93C61E012A5A}">
      <dgm:prSet/>
      <dgm:spPr/>
      <dgm:t>
        <a:bodyPr/>
        <a:lstStyle/>
        <a:p>
          <a:endParaRPr lang="en-US"/>
        </a:p>
      </dgm:t>
    </dgm:pt>
    <dgm:pt modelId="{507E41AF-ACB9-4C57-896F-CF0BE6C8C1DD}" type="sibTrans" cxnId="{DFD06795-F27B-497D-8C7F-93C61E012A5A}">
      <dgm:prSet/>
      <dgm:spPr/>
      <dgm:t>
        <a:bodyPr/>
        <a:lstStyle/>
        <a:p>
          <a:endParaRPr lang="en-US"/>
        </a:p>
      </dgm:t>
    </dgm:pt>
    <dgm:pt modelId="{D17DEB6C-FB71-4621-ADFB-67ADA5B1456A}">
      <dgm:prSet/>
      <dgm:spPr/>
      <dgm:t>
        <a:bodyPr/>
        <a:lstStyle/>
        <a:p>
          <a:r>
            <a:rPr lang="de-DE"/>
            <a:t>Eine hohe mechanische Festigkeit aufweisen</a:t>
          </a:r>
          <a:endParaRPr lang="en-US"/>
        </a:p>
      </dgm:t>
    </dgm:pt>
    <dgm:pt modelId="{A8A738F2-F193-40DF-9E98-C72C7600E0F1}" type="parTrans" cxnId="{1524FC54-EADA-4274-84BD-2DA3C989EC74}">
      <dgm:prSet/>
      <dgm:spPr/>
      <dgm:t>
        <a:bodyPr/>
        <a:lstStyle/>
        <a:p>
          <a:endParaRPr lang="en-US"/>
        </a:p>
      </dgm:t>
    </dgm:pt>
    <dgm:pt modelId="{BF74BFE4-0E71-4664-8361-821C2879CAA1}" type="sibTrans" cxnId="{1524FC54-EADA-4274-84BD-2DA3C989EC74}">
      <dgm:prSet/>
      <dgm:spPr/>
      <dgm:t>
        <a:bodyPr/>
        <a:lstStyle/>
        <a:p>
          <a:endParaRPr lang="en-US"/>
        </a:p>
      </dgm:t>
    </dgm:pt>
    <dgm:pt modelId="{E1917789-669A-47E5-A678-4ABF80750203}">
      <dgm:prSet/>
      <dgm:spPr/>
      <dgm:t>
        <a:bodyPr/>
        <a:lstStyle/>
        <a:p>
          <a:r>
            <a:rPr lang="de-DE"/>
            <a:t>Korrosionsbeständig sein</a:t>
          </a:r>
          <a:endParaRPr lang="en-US"/>
        </a:p>
      </dgm:t>
    </dgm:pt>
    <dgm:pt modelId="{8F1CE2A9-2D0A-4BB1-906C-EA66328B592C}" type="parTrans" cxnId="{30D4C7A2-A662-4CDA-B5D5-97282FBF6566}">
      <dgm:prSet/>
      <dgm:spPr/>
      <dgm:t>
        <a:bodyPr/>
        <a:lstStyle/>
        <a:p>
          <a:endParaRPr lang="en-US"/>
        </a:p>
      </dgm:t>
    </dgm:pt>
    <dgm:pt modelId="{EAA00A1D-9FC6-4AB8-B772-D92EEE202BA1}" type="sibTrans" cxnId="{30D4C7A2-A662-4CDA-B5D5-97282FBF6566}">
      <dgm:prSet/>
      <dgm:spPr/>
      <dgm:t>
        <a:bodyPr/>
        <a:lstStyle/>
        <a:p>
          <a:endParaRPr lang="en-US"/>
        </a:p>
      </dgm:t>
    </dgm:pt>
    <dgm:pt modelId="{775ABFB5-751C-458F-8A99-6CDA69C6EAED}">
      <dgm:prSet/>
      <dgm:spPr/>
      <dgm:t>
        <a:bodyPr/>
        <a:lstStyle/>
        <a:p>
          <a:r>
            <a:rPr lang="de-DE" dirty="0"/>
            <a:t>Möglichst geringe Strömungsverluste aufweisen</a:t>
          </a:r>
          <a:endParaRPr lang="en-US" dirty="0"/>
        </a:p>
      </dgm:t>
    </dgm:pt>
    <dgm:pt modelId="{08C09542-C55D-4250-8939-1903AAAB9050}" type="parTrans" cxnId="{C36A10AB-3E1C-43FF-A432-FF9F36710744}">
      <dgm:prSet/>
      <dgm:spPr/>
      <dgm:t>
        <a:bodyPr/>
        <a:lstStyle/>
        <a:p>
          <a:endParaRPr lang="en-US"/>
        </a:p>
      </dgm:t>
    </dgm:pt>
    <dgm:pt modelId="{A677B488-E7B7-4206-9554-5D6B86D5E18A}" type="sibTrans" cxnId="{C36A10AB-3E1C-43FF-A432-FF9F36710744}">
      <dgm:prSet/>
      <dgm:spPr/>
      <dgm:t>
        <a:bodyPr/>
        <a:lstStyle/>
        <a:p>
          <a:endParaRPr lang="en-US"/>
        </a:p>
      </dgm:t>
    </dgm:pt>
    <dgm:pt modelId="{6A99A5FF-E799-4297-9C1D-98B95815AE8F}" type="pres">
      <dgm:prSet presAssocID="{D32A2A82-B19A-4B25-A2C9-6E128202FDD8}" presName="linear" presStyleCnt="0">
        <dgm:presLayoutVars>
          <dgm:animLvl val="lvl"/>
          <dgm:resizeHandles val="exact"/>
        </dgm:presLayoutVars>
      </dgm:prSet>
      <dgm:spPr/>
    </dgm:pt>
    <dgm:pt modelId="{D24AD5D6-8AB8-42F2-8C7D-0F0126335B1E}" type="pres">
      <dgm:prSet presAssocID="{E0174078-5A7C-49C1-B3CF-17101F855AD2}" presName="parentText" presStyleLbl="node1" presStyleIdx="0" presStyleCnt="1">
        <dgm:presLayoutVars>
          <dgm:chMax val="0"/>
          <dgm:bulletEnabled val="1"/>
        </dgm:presLayoutVars>
      </dgm:prSet>
      <dgm:spPr/>
    </dgm:pt>
    <dgm:pt modelId="{95B027FB-DE1B-4F91-94B4-0E73265F45A0}" type="pres">
      <dgm:prSet presAssocID="{E0174078-5A7C-49C1-B3CF-17101F855AD2}" presName="childText" presStyleLbl="revTx" presStyleIdx="0" presStyleCnt="1">
        <dgm:presLayoutVars>
          <dgm:bulletEnabled val="1"/>
        </dgm:presLayoutVars>
      </dgm:prSet>
      <dgm:spPr/>
    </dgm:pt>
  </dgm:ptLst>
  <dgm:cxnLst>
    <dgm:cxn modelId="{E0F70024-DAE7-47CB-B3C0-9165762EA7E5}" srcId="{D32A2A82-B19A-4B25-A2C9-6E128202FDD8}" destId="{E0174078-5A7C-49C1-B3CF-17101F855AD2}" srcOrd="0" destOrd="0" parTransId="{DF73CF03-3B95-4111-BC0D-34FF2194ECF6}" sibTransId="{B4FB5EA4-0921-4B88-A738-E869E8D8CD1C}"/>
    <dgm:cxn modelId="{5A341D4C-E4DB-4F3D-8D1D-C0F6FD2CDD2F}" type="presOf" srcId="{E1917789-669A-47E5-A678-4ABF80750203}" destId="{95B027FB-DE1B-4F91-94B4-0E73265F45A0}" srcOrd="0" destOrd="2" presId="urn:microsoft.com/office/officeart/2005/8/layout/vList2"/>
    <dgm:cxn modelId="{1524FC54-EADA-4274-84BD-2DA3C989EC74}" srcId="{E0174078-5A7C-49C1-B3CF-17101F855AD2}" destId="{D17DEB6C-FB71-4621-ADFB-67ADA5B1456A}" srcOrd="1" destOrd="0" parTransId="{A8A738F2-F193-40DF-9E98-C72C7600E0F1}" sibTransId="{BF74BFE4-0E71-4664-8361-821C2879CAA1}"/>
    <dgm:cxn modelId="{7F660594-BFA3-41AB-BEA0-7F34CA6972A6}" type="presOf" srcId="{5402778B-28AA-4BBF-B6C6-3C7523C6330C}" destId="{95B027FB-DE1B-4F91-94B4-0E73265F45A0}" srcOrd="0" destOrd="0" presId="urn:microsoft.com/office/officeart/2005/8/layout/vList2"/>
    <dgm:cxn modelId="{DFD06795-F27B-497D-8C7F-93C61E012A5A}" srcId="{E0174078-5A7C-49C1-B3CF-17101F855AD2}" destId="{5402778B-28AA-4BBF-B6C6-3C7523C6330C}" srcOrd="0" destOrd="0" parTransId="{D9F0384F-C21D-4FF8-85E0-74847037AD1C}" sibTransId="{507E41AF-ACB9-4C57-896F-CF0BE6C8C1DD}"/>
    <dgm:cxn modelId="{30D4C7A2-A662-4CDA-B5D5-97282FBF6566}" srcId="{E0174078-5A7C-49C1-B3CF-17101F855AD2}" destId="{E1917789-669A-47E5-A678-4ABF80750203}" srcOrd="2" destOrd="0" parTransId="{8F1CE2A9-2D0A-4BB1-906C-EA66328B592C}" sibTransId="{EAA00A1D-9FC6-4AB8-B772-D92EEE202BA1}"/>
    <dgm:cxn modelId="{C36A10AB-3E1C-43FF-A432-FF9F36710744}" srcId="{E0174078-5A7C-49C1-B3CF-17101F855AD2}" destId="{775ABFB5-751C-458F-8A99-6CDA69C6EAED}" srcOrd="3" destOrd="0" parTransId="{08C09542-C55D-4250-8939-1903AAAB9050}" sibTransId="{A677B488-E7B7-4206-9554-5D6B86D5E18A}"/>
    <dgm:cxn modelId="{62D462BD-0F96-4BE8-A553-1DFA38CBB4D4}" type="presOf" srcId="{D17DEB6C-FB71-4621-ADFB-67ADA5B1456A}" destId="{95B027FB-DE1B-4F91-94B4-0E73265F45A0}" srcOrd="0" destOrd="1" presId="urn:microsoft.com/office/officeart/2005/8/layout/vList2"/>
    <dgm:cxn modelId="{82203EC3-4A4A-4175-BA37-CFECF346DE13}" type="presOf" srcId="{775ABFB5-751C-458F-8A99-6CDA69C6EAED}" destId="{95B027FB-DE1B-4F91-94B4-0E73265F45A0}" srcOrd="0" destOrd="3" presId="urn:microsoft.com/office/officeart/2005/8/layout/vList2"/>
    <dgm:cxn modelId="{B5F776D0-8C77-43C1-A3B5-78D96A35A6B2}" type="presOf" srcId="{E0174078-5A7C-49C1-B3CF-17101F855AD2}" destId="{D24AD5D6-8AB8-42F2-8C7D-0F0126335B1E}" srcOrd="0" destOrd="0" presId="urn:microsoft.com/office/officeart/2005/8/layout/vList2"/>
    <dgm:cxn modelId="{A68C7CE1-A3A0-4200-B2F8-D56672690DDE}" type="presOf" srcId="{D32A2A82-B19A-4B25-A2C9-6E128202FDD8}" destId="{6A99A5FF-E799-4297-9C1D-98B95815AE8F}" srcOrd="0" destOrd="0" presId="urn:microsoft.com/office/officeart/2005/8/layout/vList2"/>
    <dgm:cxn modelId="{AD7E4A55-9891-4CD7-A36D-9D41ABD46B5A}" type="presParOf" srcId="{6A99A5FF-E799-4297-9C1D-98B95815AE8F}" destId="{D24AD5D6-8AB8-42F2-8C7D-0F0126335B1E}" srcOrd="0" destOrd="0" presId="urn:microsoft.com/office/officeart/2005/8/layout/vList2"/>
    <dgm:cxn modelId="{5B894711-6F8E-4BAD-9C2E-1BCC8B19387B}" type="presParOf" srcId="{6A99A5FF-E799-4297-9C1D-98B95815AE8F}" destId="{95B027FB-DE1B-4F91-94B4-0E73265F45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A4EF20-537D-4AE4-B17F-818EA246EB5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E6AAD14-0635-4AA9-B281-1AD1375C0A6B}">
      <dgm:prSet/>
      <dgm:spPr/>
      <dgm:t>
        <a:bodyPr/>
        <a:lstStyle/>
        <a:p>
          <a:r>
            <a:rPr lang="de-DE"/>
            <a:t>Standrohr</a:t>
          </a:r>
          <a:endParaRPr lang="en-US"/>
        </a:p>
      </dgm:t>
    </dgm:pt>
    <dgm:pt modelId="{A1421AE4-25B8-4020-954D-95470D12FE4D}" type="parTrans" cxnId="{45CBF14D-4D70-437C-8EF7-E4B473E79838}">
      <dgm:prSet/>
      <dgm:spPr/>
      <dgm:t>
        <a:bodyPr/>
        <a:lstStyle/>
        <a:p>
          <a:endParaRPr lang="en-US"/>
        </a:p>
      </dgm:t>
    </dgm:pt>
    <dgm:pt modelId="{792E287A-76C2-4600-B25D-963DFF492F99}" type="sibTrans" cxnId="{45CBF14D-4D70-437C-8EF7-E4B473E79838}">
      <dgm:prSet/>
      <dgm:spPr/>
      <dgm:t>
        <a:bodyPr/>
        <a:lstStyle/>
        <a:p>
          <a:endParaRPr lang="en-US"/>
        </a:p>
      </dgm:t>
    </dgm:pt>
    <dgm:pt modelId="{535C06E2-F76C-4351-A056-BBC24F81614E}">
      <dgm:prSet/>
      <dgm:spPr/>
      <dgm:t>
        <a:bodyPr/>
        <a:lstStyle/>
        <a:p>
          <a:r>
            <a:rPr lang="de-DE"/>
            <a:t>Systemtrenner</a:t>
          </a:r>
          <a:endParaRPr lang="en-US"/>
        </a:p>
      </dgm:t>
    </dgm:pt>
    <dgm:pt modelId="{AFF5424E-E1FD-4FE5-B2B6-520CEBEB5D61}" type="parTrans" cxnId="{D94ABDC0-23FE-49E0-95B5-3EDB1187747F}">
      <dgm:prSet/>
      <dgm:spPr/>
      <dgm:t>
        <a:bodyPr/>
        <a:lstStyle/>
        <a:p>
          <a:endParaRPr lang="en-US"/>
        </a:p>
      </dgm:t>
    </dgm:pt>
    <dgm:pt modelId="{EFAC2A68-3CB5-46C6-89A5-3ED0B7180559}" type="sibTrans" cxnId="{D94ABDC0-23FE-49E0-95B5-3EDB1187747F}">
      <dgm:prSet/>
      <dgm:spPr/>
      <dgm:t>
        <a:bodyPr/>
        <a:lstStyle/>
        <a:p>
          <a:endParaRPr lang="en-US"/>
        </a:p>
      </dgm:t>
    </dgm:pt>
    <dgm:pt modelId="{9077F8BD-F2AF-4571-8CF2-18D3A53A4DF9}">
      <dgm:prSet/>
      <dgm:spPr/>
      <dgm:t>
        <a:bodyPr/>
        <a:lstStyle/>
        <a:p>
          <a:r>
            <a:rPr lang="de-DE"/>
            <a:t>Saugkorb</a:t>
          </a:r>
          <a:endParaRPr lang="en-US"/>
        </a:p>
      </dgm:t>
    </dgm:pt>
    <dgm:pt modelId="{A459D5D2-0674-4BCC-BACA-706F6ADA5120}" type="parTrans" cxnId="{A2EE45D7-7DCD-4C60-B101-68602996131A}">
      <dgm:prSet/>
      <dgm:spPr/>
      <dgm:t>
        <a:bodyPr/>
        <a:lstStyle/>
        <a:p>
          <a:endParaRPr lang="en-US"/>
        </a:p>
      </dgm:t>
    </dgm:pt>
    <dgm:pt modelId="{849FE8D1-A937-4BF2-8EA1-DEFECFCDBA3E}" type="sibTrans" cxnId="{A2EE45D7-7DCD-4C60-B101-68602996131A}">
      <dgm:prSet/>
      <dgm:spPr/>
      <dgm:t>
        <a:bodyPr/>
        <a:lstStyle/>
        <a:p>
          <a:endParaRPr lang="en-US"/>
        </a:p>
      </dgm:t>
    </dgm:pt>
    <dgm:pt modelId="{DE0D4D9C-BC11-4F68-8919-5B4C361A2A7A}">
      <dgm:prSet/>
      <dgm:spPr/>
      <dgm:t>
        <a:bodyPr/>
        <a:lstStyle/>
        <a:p>
          <a:r>
            <a:rPr lang="de-DE"/>
            <a:t>Saugschutzkorb</a:t>
          </a:r>
          <a:endParaRPr lang="en-US"/>
        </a:p>
      </dgm:t>
    </dgm:pt>
    <dgm:pt modelId="{337FDA62-E9AD-4FF9-A71C-C7EF81BEB851}" type="parTrans" cxnId="{D2F1341A-D47B-4467-85FA-88005A0ADBED}">
      <dgm:prSet/>
      <dgm:spPr/>
      <dgm:t>
        <a:bodyPr/>
        <a:lstStyle/>
        <a:p>
          <a:endParaRPr lang="en-US"/>
        </a:p>
      </dgm:t>
    </dgm:pt>
    <dgm:pt modelId="{500492D9-CDF8-4384-B11A-AF483653099C}" type="sibTrans" cxnId="{D2F1341A-D47B-4467-85FA-88005A0ADBED}">
      <dgm:prSet/>
      <dgm:spPr/>
      <dgm:t>
        <a:bodyPr/>
        <a:lstStyle/>
        <a:p>
          <a:endParaRPr lang="en-US"/>
        </a:p>
      </dgm:t>
    </dgm:pt>
    <dgm:pt modelId="{E893F2CF-490F-4399-98F2-586A4B831B49}">
      <dgm:prSet/>
      <dgm:spPr/>
      <dgm:t>
        <a:bodyPr/>
        <a:lstStyle/>
        <a:p>
          <a:r>
            <a:rPr lang="de-DE"/>
            <a:t>Wasserstrahlpumpe</a:t>
          </a:r>
          <a:endParaRPr lang="en-US"/>
        </a:p>
      </dgm:t>
    </dgm:pt>
    <dgm:pt modelId="{FDF15415-ABB1-4D58-8A65-C61F0E278FAA}" type="parTrans" cxnId="{7AFAD40A-A5F7-45D3-A9D3-69A55F5E1F38}">
      <dgm:prSet/>
      <dgm:spPr/>
      <dgm:t>
        <a:bodyPr/>
        <a:lstStyle/>
        <a:p>
          <a:endParaRPr lang="en-US"/>
        </a:p>
      </dgm:t>
    </dgm:pt>
    <dgm:pt modelId="{CD6B18B3-41D0-4F37-A63D-5555C4BC1E8D}" type="sibTrans" cxnId="{7AFAD40A-A5F7-45D3-A9D3-69A55F5E1F38}">
      <dgm:prSet/>
      <dgm:spPr/>
      <dgm:t>
        <a:bodyPr/>
        <a:lstStyle/>
        <a:p>
          <a:endParaRPr lang="en-US"/>
        </a:p>
      </dgm:t>
    </dgm:pt>
    <dgm:pt modelId="{4FFC09D6-507C-41E7-A2C4-D17F1E3B2429}" type="pres">
      <dgm:prSet presAssocID="{B0A4EF20-537D-4AE4-B17F-818EA246EB55}" presName="linear" presStyleCnt="0">
        <dgm:presLayoutVars>
          <dgm:dir/>
          <dgm:animLvl val="lvl"/>
          <dgm:resizeHandles val="exact"/>
        </dgm:presLayoutVars>
      </dgm:prSet>
      <dgm:spPr/>
    </dgm:pt>
    <dgm:pt modelId="{00D5291B-0570-4E52-A30E-FB27DB2B6765}" type="pres">
      <dgm:prSet presAssocID="{5E6AAD14-0635-4AA9-B281-1AD1375C0A6B}" presName="parentLin" presStyleCnt="0"/>
      <dgm:spPr/>
    </dgm:pt>
    <dgm:pt modelId="{9EA983C9-5D48-4B7A-B690-D0AF31F34B92}" type="pres">
      <dgm:prSet presAssocID="{5E6AAD14-0635-4AA9-B281-1AD1375C0A6B}" presName="parentLeftMargin" presStyleLbl="node1" presStyleIdx="0" presStyleCnt="5"/>
      <dgm:spPr/>
    </dgm:pt>
    <dgm:pt modelId="{EAF62BE8-D153-41E1-AE1B-CCF0874BEACA}" type="pres">
      <dgm:prSet presAssocID="{5E6AAD14-0635-4AA9-B281-1AD1375C0A6B}" presName="parentText" presStyleLbl="node1" presStyleIdx="0" presStyleCnt="5">
        <dgm:presLayoutVars>
          <dgm:chMax val="0"/>
          <dgm:bulletEnabled val="1"/>
        </dgm:presLayoutVars>
      </dgm:prSet>
      <dgm:spPr/>
    </dgm:pt>
    <dgm:pt modelId="{12A2818F-C5FB-4149-9668-2A20302CE05D}" type="pres">
      <dgm:prSet presAssocID="{5E6AAD14-0635-4AA9-B281-1AD1375C0A6B}" presName="negativeSpace" presStyleCnt="0"/>
      <dgm:spPr/>
    </dgm:pt>
    <dgm:pt modelId="{6276939B-59C5-4B7D-9963-32F0E8980980}" type="pres">
      <dgm:prSet presAssocID="{5E6AAD14-0635-4AA9-B281-1AD1375C0A6B}" presName="childText" presStyleLbl="conFgAcc1" presStyleIdx="0" presStyleCnt="5">
        <dgm:presLayoutVars>
          <dgm:bulletEnabled val="1"/>
        </dgm:presLayoutVars>
      </dgm:prSet>
      <dgm:spPr/>
    </dgm:pt>
    <dgm:pt modelId="{63BD35A5-258C-4609-8031-78DABA7A273B}" type="pres">
      <dgm:prSet presAssocID="{792E287A-76C2-4600-B25D-963DFF492F99}" presName="spaceBetweenRectangles" presStyleCnt="0"/>
      <dgm:spPr/>
    </dgm:pt>
    <dgm:pt modelId="{51C03736-B9F9-4B2F-9EB6-CB4AF64E3B9C}" type="pres">
      <dgm:prSet presAssocID="{535C06E2-F76C-4351-A056-BBC24F81614E}" presName="parentLin" presStyleCnt="0"/>
      <dgm:spPr/>
    </dgm:pt>
    <dgm:pt modelId="{5B7ACCEE-85B1-4BA4-9549-8529C0A4C425}" type="pres">
      <dgm:prSet presAssocID="{535C06E2-F76C-4351-A056-BBC24F81614E}" presName="parentLeftMargin" presStyleLbl="node1" presStyleIdx="0" presStyleCnt="5"/>
      <dgm:spPr/>
    </dgm:pt>
    <dgm:pt modelId="{F11DD166-251A-4AE1-B6C1-F27DD6ADC019}" type="pres">
      <dgm:prSet presAssocID="{535C06E2-F76C-4351-A056-BBC24F81614E}" presName="parentText" presStyleLbl="node1" presStyleIdx="1" presStyleCnt="5">
        <dgm:presLayoutVars>
          <dgm:chMax val="0"/>
          <dgm:bulletEnabled val="1"/>
        </dgm:presLayoutVars>
      </dgm:prSet>
      <dgm:spPr/>
    </dgm:pt>
    <dgm:pt modelId="{681E547C-5527-49C6-93DE-D893F7E74E0D}" type="pres">
      <dgm:prSet presAssocID="{535C06E2-F76C-4351-A056-BBC24F81614E}" presName="negativeSpace" presStyleCnt="0"/>
      <dgm:spPr/>
    </dgm:pt>
    <dgm:pt modelId="{FA454FAA-81F7-4E98-81A6-7DFFD7795394}" type="pres">
      <dgm:prSet presAssocID="{535C06E2-F76C-4351-A056-BBC24F81614E}" presName="childText" presStyleLbl="conFgAcc1" presStyleIdx="1" presStyleCnt="5">
        <dgm:presLayoutVars>
          <dgm:bulletEnabled val="1"/>
        </dgm:presLayoutVars>
      </dgm:prSet>
      <dgm:spPr/>
    </dgm:pt>
    <dgm:pt modelId="{3BC96567-B3BF-455F-B017-15C873471DFA}" type="pres">
      <dgm:prSet presAssocID="{EFAC2A68-3CB5-46C6-89A5-3ED0B7180559}" presName="spaceBetweenRectangles" presStyleCnt="0"/>
      <dgm:spPr/>
    </dgm:pt>
    <dgm:pt modelId="{4C7CE048-60FB-499F-8BB6-59A63C9F695F}" type="pres">
      <dgm:prSet presAssocID="{9077F8BD-F2AF-4571-8CF2-18D3A53A4DF9}" presName="parentLin" presStyleCnt="0"/>
      <dgm:spPr/>
    </dgm:pt>
    <dgm:pt modelId="{C1133BF1-094A-461B-893B-91BDEA7B5917}" type="pres">
      <dgm:prSet presAssocID="{9077F8BD-F2AF-4571-8CF2-18D3A53A4DF9}" presName="parentLeftMargin" presStyleLbl="node1" presStyleIdx="1" presStyleCnt="5"/>
      <dgm:spPr/>
    </dgm:pt>
    <dgm:pt modelId="{801560CE-5881-4977-8AB3-79D1E15F341F}" type="pres">
      <dgm:prSet presAssocID="{9077F8BD-F2AF-4571-8CF2-18D3A53A4DF9}" presName="parentText" presStyleLbl="node1" presStyleIdx="2" presStyleCnt="5">
        <dgm:presLayoutVars>
          <dgm:chMax val="0"/>
          <dgm:bulletEnabled val="1"/>
        </dgm:presLayoutVars>
      </dgm:prSet>
      <dgm:spPr/>
    </dgm:pt>
    <dgm:pt modelId="{206BD4CB-AF3F-41D0-8A48-E6E62A1D2737}" type="pres">
      <dgm:prSet presAssocID="{9077F8BD-F2AF-4571-8CF2-18D3A53A4DF9}" presName="negativeSpace" presStyleCnt="0"/>
      <dgm:spPr/>
    </dgm:pt>
    <dgm:pt modelId="{92C44FA2-10E5-4610-8B26-FE41AB6837FF}" type="pres">
      <dgm:prSet presAssocID="{9077F8BD-F2AF-4571-8CF2-18D3A53A4DF9}" presName="childText" presStyleLbl="conFgAcc1" presStyleIdx="2" presStyleCnt="5">
        <dgm:presLayoutVars>
          <dgm:bulletEnabled val="1"/>
        </dgm:presLayoutVars>
      </dgm:prSet>
      <dgm:spPr/>
    </dgm:pt>
    <dgm:pt modelId="{89A2E5C5-A130-4F43-8670-F16696CDB87B}" type="pres">
      <dgm:prSet presAssocID="{849FE8D1-A937-4BF2-8EA1-DEFECFCDBA3E}" presName="spaceBetweenRectangles" presStyleCnt="0"/>
      <dgm:spPr/>
    </dgm:pt>
    <dgm:pt modelId="{A0D819A0-CEA6-4174-9413-F7131FC0BCE7}" type="pres">
      <dgm:prSet presAssocID="{DE0D4D9C-BC11-4F68-8919-5B4C361A2A7A}" presName="parentLin" presStyleCnt="0"/>
      <dgm:spPr/>
    </dgm:pt>
    <dgm:pt modelId="{40BDA700-0D4E-4633-8670-DED7159D002D}" type="pres">
      <dgm:prSet presAssocID="{DE0D4D9C-BC11-4F68-8919-5B4C361A2A7A}" presName="parentLeftMargin" presStyleLbl="node1" presStyleIdx="2" presStyleCnt="5"/>
      <dgm:spPr/>
    </dgm:pt>
    <dgm:pt modelId="{B15BA881-E973-40AE-BC3A-DDDC0E0E1610}" type="pres">
      <dgm:prSet presAssocID="{DE0D4D9C-BC11-4F68-8919-5B4C361A2A7A}" presName="parentText" presStyleLbl="node1" presStyleIdx="3" presStyleCnt="5">
        <dgm:presLayoutVars>
          <dgm:chMax val="0"/>
          <dgm:bulletEnabled val="1"/>
        </dgm:presLayoutVars>
      </dgm:prSet>
      <dgm:spPr/>
    </dgm:pt>
    <dgm:pt modelId="{96D1D6C6-A8A7-4000-91F7-066AD40DE2AB}" type="pres">
      <dgm:prSet presAssocID="{DE0D4D9C-BC11-4F68-8919-5B4C361A2A7A}" presName="negativeSpace" presStyleCnt="0"/>
      <dgm:spPr/>
    </dgm:pt>
    <dgm:pt modelId="{817D5455-B8DC-4606-B3A9-CA22B3BB5C4E}" type="pres">
      <dgm:prSet presAssocID="{DE0D4D9C-BC11-4F68-8919-5B4C361A2A7A}" presName="childText" presStyleLbl="conFgAcc1" presStyleIdx="3" presStyleCnt="5">
        <dgm:presLayoutVars>
          <dgm:bulletEnabled val="1"/>
        </dgm:presLayoutVars>
      </dgm:prSet>
      <dgm:spPr/>
    </dgm:pt>
    <dgm:pt modelId="{8FB5DFC5-410E-47CF-917E-34F5D54B5771}" type="pres">
      <dgm:prSet presAssocID="{500492D9-CDF8-4384-B11A-AF483653099C}" presName="spaceBetweenRectangles" presStyleCnt="0"/>
      <dgm:spPr/>
    </dgm:pt>
    <dgm:pt modelId="{373AD5B9-F4FE-4901-850E-2E5B337251C4}" type="pres">
      <dgm:prSet presAssocID="{E893F2CF-490F-4399-98F2-586A4B831B49}" presName="parentLin" presStyleCnt="0"/>
      <dgm:spPr/>
    </dgm:pt>
    <dgm:pt modelId="{32640B8F-C55D-4760-9CE7-648E0C0EA01D}" type="pres">
      <dgm:prSet presAssocID="{E893F2CF-490F-4399-98F2-586A4B831B49}" presName="parentLeftMargin" presStyleLbl="node1" presStyleIdx="3" presStyleCnt="5"/>
      <dgm:spPr/>
    </dgm:pt>
    <dgm:pt modelId="{9BFD825D-36F6-4AF7-B6D1-1AB50C99B08D}" type="pres">
      <dgm:prSet presAssocID="{E893F2CF-490F-4399-98F2-586A4B831B49}" presName="parentText" presStyleLbl="node1" presStyleIdx="4" presStyleCnt="5">
        <dgm:presLayoutVars>
          <dgm:chMax val="0"/>
          <dgm:bulletEnabled val="1"/>
        </dgm:presLayoutVars>
      </dgm:prSet>
      <dgm:spPr/>
    </dgm:pt>
    <dgm:pt modelId="{DDB6E25C-BFBD-499C-AB33-5EAF98CDAFA2}" type="pres">
      <dgm:prSet presAssocID="{E893F2CF-490F-4399-98F2-586A4B831B49}" presName="negativeSpace" presStyleCnt="0"/>
      <dgm:spPr/>
    </dgm:pt>
    <dgm:pt modelId="{886703B1-435A-4298-9DB9-1B18B40C49BA}" type="pres">
      <dgm:prSet presAssocID="{E893F2CF-490F-4399-98F2-586A4B831B49}" presName="childText" presStyleLbl="conFgAcc1" presStyleIdx="4" presStyleCnt="5">
        <dgm:presLayoutVars>
          <dgm:bulletEnabled val="1"/>
        </dgm:presLayoutVars>
      </dgm:prSet>
      <dgm:spPr/>
    </dgm:pt>
  </dgm:ptLst>
  <dgm:cxnLst>
    <dgm:cxn modelId="{7AFAD40A-A5F7-45D3-A9D3-69A55F5E1F38}" srcId="{B0A4EF20-537D-4AE4-B17F-818EA246EB55}" destId="{E893F2CF-490F-4399-98F2-586A4B831B49}" srcOrd="4" destOrd="0" parTransId="{FDF15415-ABB1-4D58-8A65-C61F0E278FAA}" sibTransId="{CD6B18B3-41D0-4F37-A63D-5555C4BC1E8D}"/>
    <dgm:cxn modelId="{A512D019-DD87-4EA1-8FFF-62D492AA0F79}" type="presOf" srcId="{9077F8BD-F2AF-4571-8CF2-18D3A53A4DF9}" destId="{801560CE-5881-4977-8AB3-79D1E15F341F}" srcOrd="1" destOrd="0" presId="urn:microsoft.com/office/officeart/2005/8/layout/list1"/>
    <dgm:cxn modelId="{D2F1341A-D47B-4467-85FA-88005A0ADBED}" srcId="{B0A4EF20-537D-4AE4-B17F-818EA246EB55}" destId="{DE0D4D9C-BC11-4F68-8919-5B4C361A2A7A}" srcOrd="3" destOrd="0" parTransId="{337FDA62-E9AD-4FF9-A71C-C7EF81BEB851}" sibTransId="{500492D9-CDF8-4384-B11A-AF483653099C}"/>
    <dgm:cxn modelId="{8AD1EA1C-1520-438C-8D85-63A3A4DF6879}" type="presOf" srcId="{5E6AAD14-0635-4AA9-B281-1AD1375C0A6B}" destId="{EAF62BE8-D153-41E1-AE1B-CCF0874BEACA}" srcOrd="1" destOrd="0" presId="urn:microsoft.com/office/officeart/2005/8/layout/list1"/>
    <dgm:cxn modelId="{1CA1FD1E-FDAF-49D9-AA83-5EFC453A41EF}" type="presOf" srcId="{DE0D4D9C-BC11-4F68-8919-5B4C361A2A7A}" destId="{40BDA700-0D4E-4633-8670-DED7159D002D}" srcOrd="0" destOrd="0" presId="urn:microsoft.com/office/officeart/2005/8/layout/list1"/>
    <dgm:cxn modelId="{8F6DBD1F-5AC0-4AA7-9680-E0F159AF26FF}" type="presOf" srcId="{535C06E2-F76C-4351-A056-BBC24F81614E}" destId="{F11DD166-251A-4AE1-B6C1-F27DD6ADC019}" srcOrd="1" destOrd="0" presId="urn:microsoft.com/office/officeart/2005/8/layout/list1"/>
    <dgm:cxn modelId="{2CC5163E-F424-4781-923D-5D1034481CC2}" type="presOf" srcId="{E893F2CF-490F-4399-98F2-586A4B831B49}" destId="{9BFD825D-36F6-4AF7-B6D1-1AB50C99B08D}" srcOrd="1" destOrd="0" presId="urn:microsoft.com/office/officeart/2005/8/layout/list1"/>
    <dgm:cxn modelId="{EC8A6360-D46F-4ED5-A6DD-781BE45081BC}" type="presOf" srcId="{535C06E2-F76C-4351-A056-BBC24F81614E}" destId="{5B7ACCEE-85B1-4BA4-9549-8529C0A4C425}" srcOrd="0" destOrd="0" presId="urn:microsoft.com/office/officeart/2005/8/layout/list1"/>
    <dgm:cxn modelId="{45CBF14D-4D70-437C-8EF7-E4B473E79838}" srcId="{B0A4EF20-537D-4AE4-B17F-818EA246EB55}" destId="{5E6AAD14-0635-4AA9-B281-1AD1375C0A6B}" srcOrd="0" destOrd="0" parTransId="{A1421AE4-25B8-4020-954D-95470D12FE4D}" sibTransId="{792E287A-76C2-4600-B25D-963DFF492F99}"/>
    <dgm:cxn modelId="{B5A0DF9C-C477-44C5-9EFF-73464B1895E4}" type="presOf" srcId="{9077F8BD-F2AF-4571-8CF2-18D3A53A4DF9}" destId="{C1133BF1-094A-461B-893B-91BDEA7B5917}" srcOrd="0" destOrd="0" presId="urn:microsoft.com/office/officeart/2005/8/layout/list1"/>
    <dgm:cxn modelId="{B60A49A6-EE27-4070-B709-6E7DC4A61F1B}" type="presOf" srcId="{B0A4EF20-537D-4AE4-B17F-818EA246EB55}" destId="{4FFC09D6-507C-41E7-A2C4-D17F1E3B2429}" srcOrd="0" destOrd="0" presId="urn:microsoft.com/office/officeart/2005/8/layout/list1"/>
    <dgm:cxn modelId="{DD613CAA-53E4-4A55-97AA-63DCD92F58D3}" type="presOf" srcId="{E893F2CF-490F-4399-98F2-586A4B831B49}" destId="{32640B8F-C55D-4760-9CE7-648E0C0EA01D}" srcOrd="0" destOrd="0" presId="urn:microsoft.com/office/officeart/2005/8/layout/list1"/>
    <dgm:cxn modelId="{D94ABDC0-23FE-49E0-95B5-3EDB1187747F}" srcId="{B0A4EF20-537D-4AE4-B17F-818EA246EB55}" destId="{535C06E2-F76C-4351-A056-BBC24F81614E}" srcOrd="1" destOrd="0" parTransId="{AFF5424E-E1FD-4FE5-B2B6-520CEBEB5D61}" sibTransId="{EFAC2A68-3CB5-46C6-89A5-3ED0B7180559}"/>
    <dgm:cxn modelId="{F7F3CBC8-F9F1-4B19-9E67-DE4300B1E20B}" type="presOf" srcId="{5E6AAD14-0635-4AA9-B281-1AD1375C0A6B}" destId="{9EA983C9-5D48-4B7A-B690-D0AF31F34B92}" srcOrd="0" destOrd="0" presId="urn:microsoft.com/office/officeart/2005/8/layout/list1"/>
    <dgm:cxn modelId="{34AB41D5-19CA-461C-8C3A-EB4217647E7E}" type="presOf" srcId="{DE0D4D9C-BC11-4F68-8919-5B4C361A2A7A}" destId="{B15BA881-E973-40AE-BC3A-DDDC0E0E1610}" srcOrd="1" destOrd="0" presId="urn:microsoft.com/office/officeart/2005/8/layout/list1"/>
    <dgm:cxn modelId="{A2EE45D7-7DCD-4C60-B101-68602996131A}" srcId="{B0A4EF20-537D-4AE4-B17F-818EA246EB55}" destId="{9077F8BD-F2AF-4571-8CF2-18D3A53A4DF9}" srcOrd="2" destOrd="0" parTransId="{A459D5D2-0674-4BCC-BACA-706F6ADA5120}" sibTransId="{849FE8D1-A937-4BF2-8EA1-DEFECFCDBA3E}"/>
    <dgm:cxn modelId="{FBE338FD-97D2-420B-A2DD-772309533506}" type="presParOf" srcId="{4FFC09D6-507C-41E7-A2C4-D17F1E3B2429}" destId="{00D5291B-0570-4E52-A30E-FB27DB2B6765}" srcOrd="0" destOrd="0" presId="urn:microsoft.com/office/officeart/2005/8/layout/list1"/>
    <dgm:cxn modelId="{36DB365C-8CF4-4B5B-AC27-D1D495BBD8E3}" type="presParOf" srcId="{00D5291B-0570-4E52-A30E-FB27DB2B6765}" destId="{9EA983C9-5D48-4B7A-B690-D0AF31F34B92}" srcOrd="0" destOrd="0" presId="urn:microsoft.com/office/officeart/2005/8/layout/list1"/>
    <dgm:cxn modelId="{E74CDF99-9855-4B21-8EB4-B2FD2AD56D88}" type="presParOf" srcId="{00D5291B-0570-4E52-A30E-FB27DB2B6765}" destId="{EAF62BE8-D153-41E1-AE1B-CCF0874BEACA}" srcOrd="1" destOrd="0" presId="urn:microsoft.com/office/officeart/2005/8/layout/list1"/>
    <dgm:cxn modelId="{5DD5B1ED-FED5-4DC0-9AEC-9BF03593A0CC}" type="presParOf" srcId="{4FFC09D6-507C-41E7-A2C4-D17F1E3B2429}" destId="{12A2818F-C5FB-4149-9668-2A20302CE05D}" srcOrd="1" destOrd="0" presId="urn:microsoft.com/office/officeart/2005/8/layout/list1"/>
    <dgm:cxn modelId="{4D8C96A5-FD94-48FA-9C1A-BE944216E0F0}" type="presParOf" srcId="{4FFC09D6-507C-41E7-A2C4-D17F1E3B2429}" destId="{6276939B-59C5-4B7D-9963-32F0E8980980}" srcOrd="2" destOrd="0" presId="urn:microsoft.com/office/officeart/2005/8/layout/list1"/>
    <dgm:cxn modelId="{B2BBA705-3E06-4636-BD79-2D73FD3198D5}" type="presParOf" srcId="{4FFC09D6-507C-41E7-A2C4-D17F1E3B2429}" destId="{63BD35A5-258C-4609-8031-78DABA7A273B}" srcOrd="3" destOrd="0" presId="urn:microsoft.com/office/officeart/2005/8/layout/list1"/>
    <dgm:cxn modelId="{B5D3C8EF-2F5C-4F9E-A864-E778338694C1}" type="presParOf" srcId="{4FFC09D6-507C-41E7-A2C4-D17F1E3B2429}" destId="{51C03736-B9F9-4B2F-9EB6-CB4AF64E3B9C}" srcOrd="4" destOrd="0" presId="urn:microsoft.com/office/officeart/2005/8/layout/list1"/>
    <dgm:cxn modelId="{1976D807-0ADA-42C4-B1B7-C1C60D82E548}" type="presParOf" srcId="{51C03736-B9F9-4B2F-9EB6-CB4AF64E3B9C}" destId="{5B7ACCEE-85B1-4BA4-9549-8529C0A4C425}" srcOrd="0" destOrd="0" presId="urn:microsoft.com/office/officeart/2005/8/layout/list1"/>
    <dgm:cxn modelId="{65095D22-F2FB-4887-A3D3-B38228C19332}" type="presParOf" srcId="{51C03736-B9F9-4B2F-9EB6-CB4AF64E3B9C}" destId="{F11DD166-251A-4AE1-B6C1-F27DD6ADC019}" srcOrd="1" destOrd="0" presId="urn:microsoft.com/office/officeart/2005/8/layout/list1"/>
    <dgm:cxn modelId="{794A0BD4-2C9B-4664-8862-8F2C14A3323B}" type="presParOf" srcId="{4FFC09D6-507C-41E7-A2C4-D17F1E3B2429}" destId="{681E547C-5527-49C6-93DE-D893F7E74E0D}" srcOrd="5" destOrd="0" presId="urn:microsoft.com/office/officeart/2005/8/layout/list1"/>
    <dgm:cxn modelId="{B2A56915-0234-4F08-BE92-64790FE49D44}" type="presParOf" srcId="{4FFC09D6-507C-41E7-A2C4-D17F1E3B2429}" destId="{FA454FAA-81F7-4E98-81A6-7DFFD7795394}" srcOrd="6" destOrd="0" presId="urn:microsoft.com/office/officeart/2005/8/layout/list1"/>
    <dgm:cxn modelId="{75DB30E0-185A-44F4-94F8-9D7D3276BC2A}" type="presParOf" srcId="{4FFC09D6-507C-41E7-A2C4-D17F1E3B2429}" destId="{3BC96567-B3BF-455F-B017-15C873471DFA}" srcOrd="7" destOrd="0" presId="urn:microsoft.com/office/officeart/2005/8/layout/list1"/>
    <dgm:cxn modelId="{418918CC-B8C4-483A-ABFC-75A214D206E1}" type="presParOf" srcId="{4FFC09D6-507C-41E7-A2C4-D17F1E3B2429}" destId="{4C7CE048-60FB-499F-8BB6-59A63C9F695F}" srcOrd="8" destOrd="0" presId="urn:microsoft.com/office/officeart/2005/8/layout/list1"/>
    <dgm:cxn modelId="{DB421E02-F566-450C-8219-D086426C3667}" type="presParOf" srcId="{4C7CE048-60FB-499F-8BB6-59A63C9F695F}" destId="{C1133BF1-094A-461B-893B-91BDEA7B5917}" srcOrd="0" destOrd="0" presId="urn:microsoft.com/office/officeart/2005/8/layout/list1"/>
    <dgm:cxn modelId="{F18335B5-B324-495B-BFC6-565400700D0C}" type="presParOf" srcId="{4C7CE048-60FB-499F-8BB6-59A63C9F695F}" destId="{801560CE-5881-4977-8AB3-79D1E15F341F}" srcOrd="1" destOrd="0" presId="urn:microsoft.com/office/officeart/2005/8/layout/list1"/>
    <dgm:cxn modelId="{FD9D9ED3-F02B-4060-81CF-8B5BE45BA420}" type="presParOf" srcId="{4FFC09D6-507C-41E7-A2C4-D17F1E3B2429}" destId="{206BD4CB-AF3F-41D0-8A48-E6E62A1D2737}" srcOrd="9" destOrd="0" presId="urn:microsoft.com/office/officeart/2005/8/layout/list1"/>
    <dgm:cxn modelId="{E878E2EE-C4A1-4B5C-AD33-5C1B668F27AE}" type="presParOf" srcId="{4FFC09D6-507C-41E7-A2C4-D17F1E3B2429}" destId="{92C44FA2-10E5-4610-8B26-FE41AB6837FF}" srcOrd="10" destOrd="0" presId="urn:microsoft.com/office/officeart/2005/8/layout/list1"/>
    <dgm:cxn modelId="{EDC9D18E-6B74-4D23-995A-13CF62D4962A}" type="presParOf" srcId="{4FFC09D6-507C-41E7-A2C4-D17F1E3B2429}" destId="{89A2E5C5-A130-4F43-8670-F16696CDB87B}" srcOrd="11" destOrd="0" presId="urn:microsoft.com/office/officeart/2005/8/layout/list1"/>
    <dgm:cxn modelId="{C010DA70-644F-4DC8-8BCD-3FBEF913B061}" type="presParOf" srcId="{4FFC09D6-507C-41E7-A2C4-D17F1E3B2429}" destId="{A0D819A0-CEA6-4174-9413-F7131FC0BCE7}" srcOrd="12" destOrd="0" presId="urn:microsoft.com/office/officeart/2005/8/layout/list1"/>
    <dgm:cxn modelId="{43E47AA1-67AB-4E7D-992A-2368A75CACCB}" type="presParOf" srcId="{A0D819A0-CEA6-4174-9413-F7131FC0BCE7}" destId="{40BDA700-0D4E-4633-8670-DED7159D002D}" srcOrd="0" destOrd="0" presId="urn:microsoft.com/office/officeart/2005/8/layout/list1"/>
    <dgm:cxn modelId="{F3E65AB9-8860-412C-9542-ADED9881367D}" type="presParOf" srcId="{A0D819A0-CEA6-4174-9413-F7131FC0BCE7}" destId="{B15BA881-E973-40AE-BC3A-DDDC0E0E1610}" srcOrd="1" destOrd="0" presId="urn:microsoft.com/office/officeart/2005/8/layout/list1"/>
    <dgm:cxn modelId="{40816EF0-2D83-49E4-94B4-7E232D879AC3}" type="presParOf" srcId="{4FFC09D6-507C-41E7-A2C4-D17F1E3B2429}" destId="{96D1D6C6-A8A7-4000-91F7-066AD40DE2AB}" srcOrd="13" destOrd="0" presId="urn:microsoft.com/office/officeart/2005/8/layout/list1"/>
    <dgm:cxn modelId="{667A76E4-1603-4621-8454-56AAC90F6F3F}" type="presParOf" srcId="{4FFC09D6-507C-41E7-A2C4-D17F1E3B2429}" destId="{817D5455-B8DC-4606-B3A9-CA22B3BB5C4E}" srcOrd="14" destOrd="0" presId="urn:microsoft.com/office/officeart/2005/8/layout/list1"/>
    <dgm:cxn modelId="{AF0FFB32-81D1-43F0-85AB-584A80F8B9A0}" type="presParOf" srcId="{4FFC09D6-507C-41E7-A2C4-D17F1E3B2429}" destId="{8FB5DFC5-410E-47CF-917E-34F5D54B5771}" srcOrd="15" destOrd="0" presId="urn:microsoft.com/office/officeart/2005/8/layout/list1"/>
    <dgm:cxn modelId="{8D47783C-FB79-4C6A-8A64-FCA90D8EEE65}" type="presParOf" srcId="{4FFC09D6-507C-41E7-A2C4-D17F1E3B2429}" destId="{373AD5B9-F4FE-4901-850E-2E5B337251C4}" srcOrd="16" destOrd="0" presId="urn:microsoft.com/office/officeart/2005/8/layout/list1"/>
    <dgm:cxn modelId="{30B3FF87-61B4-4AA3-AC16-994C8826A2FD}" type="presParOf" srcId="{373AD5B9-F4FE-4901-850E-2E5B337251C4}" destId="{32640B8F-C55D-4760-9CE7-648E0C0EA01D}" srcOrd="0" destOrd="0" presId="urn:microsoft.com/office/officeart/2005/8/layout/list1"/>
    <dgm:cxn modelId="{F0C4CEA7-B558-4E1E-BEA1-C0AED8701C7E}" type="presParOf" srcId="{373AD5B9-F4FE-4901-850E-2E5B337251C4}" destId="{9BFD825D-36F6-4AF7-B6D1-1AB50C99B08D}" srcOrd="1" destOrd="0" presId="urn:microsoft.com/office/officeart/2005/8/layout/list1"/>
    <dgm:cxn modelId="{D6E7C2A8-6FCA-4B48-93D0-97B0527329F5}" type="presParOf" srcId="{4FFC09D6-507C-41E7-A2C4-D17F1E3B2429}" destId="{DDB6E25C-BFBD-499C-AB33-5EAF98CDAFA2}" srcOrd="17" destOrd="0" presId="urn:microsoft.com/office/officeart/2005/8/layout/list1"/>
    <dgm:cxn modelId="{1A529FC8-86B8-450D-B319-255913B8BA55}" type="presParOf" srcId="{4FFC09D6-507C-41E7-A2C4-D17F1E3B2429}" destId="{886703B1-435A-4298-9DB9-1B18B40C49B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B5D678-D41D-4500-9CA7-01843212D68B}"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D47831F0-FB1C-4753-A8B0-46F3C1594F8F}">
      <dgm:prSet/>
      <dgm:spPr/>
      <dgm:t>
        <a:bodyPr/>
        <a:lstStyle/>
        <a:p>
          <a:r>
            <a:rPr lang="de-DE"/>
            <a:t>Sammelstück</a:t>
          </a:r>
          <a:endParaRPr lang="en-US"/>
        </a:p>
      </dgm:t>
    </dgm:pt>
    <dgm:pt modelId="{19935DCC-D71D-48B6-B241-FD59DD730980}" type="parTrans" cxnId="{AA3ACB77-CAD4-457D-8C97-B9BE2DF53636}">
      <dgm:prSet/>
      <dgm:spPr/>
      <dgm:t>
        <a:bodyPr/>
        <a:lstStyle/>
        <a:p>
          <a:endParaRPr lang="en-US"/>
        </a:p>
      </dgm:t>
    </dgm:pt>
    <dgm:pt modelId="{0E4FF432-C5E8-4973-88BB-87AD6B939435}" type="sibTrans" cxnId="{AA3ACB77-CAD4-457D-8C97-B9BE2DF53636}">
      <dgm:prSet/>
      <dgm:spPr/>
      <dgm:t>
        <a:bodyPr/>
        <a:lstStyle/>
        <a:p>
          <a:endParaRPr lang="en-US"/>
        </a:p>
      </dgm:t>
    </dgm:pt>
    <dgm:pt modelId="{B037BF6C-046C-4AEA-A25F-1A89DE11634E}">
      <dgm:prSet/>
      <dgm:spPr/>
      <dgm:t>
        <a:bodyPr/>
        <a:lstStyle/>
        <a:p>
          <a:r>
            <a:rPr lang="de-DE"/>
            <a:t>Verteiler</a:t>
          </a:r>
          <a:endParaRPr lang="en-US"/>
        </a:p>
      </dgm:t>
    </dgm:pt>
    <dgm:pt modelId="{761C1058-8F55-4791-A433-D65CFA1B9E93}" type="parTrans" cxnId="{B289E131-7A8F-497E-8914-ECB2D82DCFBC}">
      <dgm:prSet/>
      <dgm:spPr/>
      <dgm:t>
        <a:bodyPr/>
        <a:lstStyle/>
        <a:p>
          <a:endParaRPr lang="en-US"/>
        </a:p>
      </dgm:t>
    </dgm:pt>
    <dgm:pt modelId="{60613C81-EDC5-47BA-9346-F3734A5F8EED}" type="sibTrans" cxnId="{B289E131-7A8F-497E-8914-ECB2D82DCFBC}">
      <dgm:prSet/>
      <dgm:spPr/>
      <dgm:t>
        <a:bodyPr/>
        <a:lstStyle/>
        <a:p>
          <a:endParaRPr lang="en-US"/>
        </a:p>
      </dgm:t>
    </dgm:pt>
    <dgm:pt modelId="{8A21E44F-6877-49E0-BE3D-ECE6991C0E1C}">
      <dgm:prSet/>
      <dgm:spPr/>
      <dgm:t>
        <a:bodyPr/>
        <a:lstStyle/>
        <a:p>
          <a:r>
            <a:rPr lang="de-DE"/>
            <a:t>Druckbegrenzungsventil</a:t>
          </a:r>
          <a:endParaRPr lang="en-US"/>
        </a:p>
      </dgm:t>
    </dgm:pt>
    <dgm:pt modelId="{53B6943C-6660-473D-94AD-DB1900302661}" type="parTrans" cxnId="{C56EF9D9-C758-4140-9B5B-17AC83CD2A34}">
      <dgm:prSet/>
      <dgm:spPr/>
      <dgm:t>
        <a:bodyPr/>
        <a:lstStyle/>
        <a:p>
          <a:endParaRPr lang="en-US"/>
        </a:p>
      </dgm:t>
    </dgm:pt>
    <dgm:pt modelId="{F3F5926B-981E-4178-BBC8-D7F02A47B6A3}" type="sibTrans" cxnId="{C56EF9D9-C758-4140-9B5B-17AC83CD2A34}">
      <dgm:prSet/>
      <dgm:spPr/>
      <dgm:t>
        <a:bodyPr/>
        <a:lstStyle/>
        <a:p>
          <a:endParaRPr lang="en-US"/>
        </a:p>
      </dgm:t>
    </dgm:pt>
    <dgm:pt modelId="{DEE5D4BD-D5C9-41B3-8ECA-5E5E9EB4C82D}">
      <dgm:prSet/>
      <dgm:spPr/>
      <dgm:t>
        <a:bodyPr/>
        <a:lstStyle/>
        <a:p>
          <a:r>
            <a:rPr lang="de-DE"/>
            <a:t>Stützkrümmer</a:t>
          </a:r>
          <a:endParaRPr lang="en-US"/>
        </a:p>
      </dgm:t>
    </dgm:pt>
    <dgm:pt modelId="{705F3FCA-81F4-4ED6-B3A9-EE9CE2DE843B}" type="parTrans" cxnId="{68D24C4F-3607-4A3B-825A-0478DF6F8D19}">
      <dgm:prSet/>
      <dgm:spPr/>
      <dgm:t>
        <a:bodyPr/>
        <a:lstStyle/>
        <a:p>
          <a:endParaRPr lang="en-US"/>
        </a:p>
      </dgm:t>
    </dgm:pt>
    <dgm:pt modelId="{0F7D3239-A303-4DF3-A106-644A6949F593}" type="sibTrans" cxnId="{68D24C4F-3607-4A3B-825A-0478DF6F8D19}">
      <dgm:prSet/>
      <dgm:spPr/>
      <dgm:t>
        <a:bodyPr/>
        <a:lstStyle/>
        <a:p>
          <a:endParaRPr lang="en-US"/>
        </a:p>
      </dgm:t>
    </dgm:pt>
    <dgm:pt modelId="{C2613AD1-B12E-474C-BCE1-BF0594316ADF}">
      <dgm:prSet/>
      <dgm:spPr/>
      <dgm:t>
        <a:bodyPr/>
        <a:lstStyle/>
        <a:p>
          <a:r>
            <a:rPr lang="de-DE"/>
            <a:t>Zumischer</a:t>
          </a:r>
          <a:endParaRPr lang="en-US"/>
        </a:p>
      </dgm:t>
    </dgm:pt>
    <dgm:pt modelId="{0B767B30-3B61-4FBA-8F98-F1AF54E14B9C}" type="parTrans" cxnId="{5846577B-CDEE-45C1-BCBE-A3D0CCA4EB22}">
      <dgm:prSet/>
      <dgm:spPr/>
      <dgm:t>
        <a:bodyPr/>
        <a:lstStyle/>
        <a:p>
          <a:endParaRPr lang="en-US"/>
        </a:p>
      </dgm:t>
    </dgm:pt>
    <dgm:pt modelId="{2AE3FCD9-4F11-4C8E-B610-01AACAE9D043}" type="sibTrans" cxnId="{5846577B-CDEE-45C1-BCBE-A3D0CCA4EB22}">
      <dgm:prSet/>
      <dgm:spPr/>
      <dgm:t>
        <a:bodyPr/>
        <a:lstStyle/>
        <a:p>
          <a:endParaRPr lang="en-US"/>
        </a:p>
      </dgm:t>
    </dgm:pt>
    <dgm:pt modelId="{C14BFE12-2A46-4BFD-8C2E-267867F43922}" type="pres">
      <dgm:prSet presAssocID="{F3B5D678-D41D-4500-9CA7-01843212D68B}" presName="linear" presStyleCnt="0">
        <dgm:presLayoutVars>
          <dgm:animLvl val="lvl"/>
          <dgm:resizeHandles val="exact"/>
        </dgm:presLayoutVars>
      </dgm:prSet>
      <dgm:spPr/>
    </dgm:pt>
    <dgm:pt modelId="{BF5559BB-C378-499E-B139-D3690B891451}" type="pres">
      <dgm:prSet presAssocID="{D47831F0-FB1C-4753-A8B0-46F3C1594F8F}" presName="parentText" presStyleLbl="node1" presStyleIdx="0" presStyleCnt="5">
        <dgm:presLayoutVars>
          <dgm:chMax val="0"/>
          <dgm:bulletEnabled val="1"/>
        </dgm:presLayoutVars>
      </dgm:prSet>
      <dgm:spPr/>
    </dgm:pt>
    <dgm:pt modelId="{3017E1FA-A061-4D20-9E5B-2C0BC85A7C63}" type="pres">
      <dgm:prSet presAssocID="{0E4FF432-C5E8-4973-88BB-87AD6B939435}" presName="spacer" presStyleCnt="0"/>
      <dgm:spPr/>
    </dgm:pt>
    <dgm:pt modelId="{4D2142AA-539C-4638-9F82-BD86C08A333D}" type="pres">
      <dgm:prSet presAssocID="{B037BF6C-046C-4AEA-A25F-1A89DE11634E}" presName="parentText" presStyleLbl="node1" presStyleIdx="1" presStyleCnt="5">
        <dgm:presLayoutVars>
          <dgm:chMax val="0"/>
          <dgm:bulletEnabled val="1"/>
        </dgm:presLayoutVars>
      </dgm:prSet>
      <dgm:spPr/>
    </dgm:pt>
    <dgm:pt modelId="{D3DAD94C-4CD3-4224-807A-5D75DED7BC4A}" type="pres">
      <dgm:prSet presAssocID="{60613C81-EDC5-47BA-9346-F3734A5F8EED}" presName="spacer" presStyleCnt="0"/>
      <dgm:spPr/>
    </dgm:pt>
    <dgm:pt modelId="{2901E570-C99A-438D-97E1-7449852737AF}" type="pres">
      <dgm:prSet presAssocID="{8A21E44F-6877-49E0-BE3D-ECE6991C0E1C}" presName="parentText" presStyleLbl="node1" presStyleIdx="2" presStyleCnt="5">
        <dgm:presLayoutVars>
          <dgm:chMax val="0"/>
          <dgm:bulletEnabled val="1"/>
        </dgm:presLayoutVars>
      </dgm:prSet>
      <dgm:spPr/>
    </dgm:pt>
    <dgm:pt modelId="{29E7D92F-0D92-4952-A7D1-BF6BFFED374C}" type="pres">
      <dgm:prSet presAssocID="{F3F5926B-981E-4178-BBC8-D7F02A47B6A3}" presName="spacer" presStyleCnt="0"/>
      <dgm:spPr/>
    </dgm:pt>
    <dgm:pt modelId="{7261A9B6-E932-4934-8510-5A3B9EC53067}" type="pres">
      <dgm:prSet presAssocID="{DEE5D4BD-D5C9-41B3-8ECA-5E5E9EB4C82D}" presName="parentText" presStyleLbl="node1" presStyleIdx="3" presStyleCnt="5">
        <dgm:presLayoutVars>
          <dgm:chMax val="0"/>
          <dgm:bulletEnabled val="1"/>
        </dgm:presLayoutVars>
      </dgm:prSet>
      <dgm:spPr/>
    </dgm:pt>
    <dgm:pt modelId="{BEF7CFCC-F7B0-4832-A711-12F49AF34EB0}" type="pres">
      <dgm:prSet presAssocID="{0F7D3239-A303-4DF3-A106-644A6949F593}" presName="spacer" presStyleCnt="0"/>
      <dgm:spPr/>
    </dgm:pt>
    <dgm:pt modelId="{5DFA230C-67D5-4558-875C-D00B75700325}" type="pres">
      <dgm:prSet presAssocID="{C2613AD1-B12E-474C-BCE1-BF0594316ADF}" presName="parentText" presStyleLbl="node1" presStyleIdx="4" presStyleCnt="5">
        <dgm:presLayoutVars>
          <dgm:chMax val="0"/>
          <dgm:bulletEnabled val="1"/>
        </dgm:presLayoutVars>
      </dgm:prSet>
      <dgm:spPr/>
    </dgm:pt>
  </dgm:ptLst>
  <dgm:cxnLst>
    <dgm:cxn modelId="{50AAFF11-6970-4794-A7E4-5C18E1235BAE}" type="presOf" srcId="{DEE5D4BD-D5C9-41B3-8ECA-5E5E9EB4C82D}" destId="{7261A9B6-E932-4934-8510-5A3B9EC53067}" srcOrd="0" destOrd="0" presId="urn:microsoft.com/office/officeart/2005/8/layout/vList2"/>
    <dgm:cxn modelId="{958C5A2E-1F6E-439A-BAE7-19F2AA0D661A}" type="presOf" srcId="{8A21E44F-6877-49E0-BE3D-ECE6991C0E1C}" destId="{2901E570-C99A-438D-97E1-7449852737AF}" srcOrd="0" destOrd="0" presId="urn:microsoft.com/office/officeart/2005/8/layout/vList2"/>
    <dgm:cxn modelId="{B289E131-7A8F-497E-8914-ECB2D82DCFBC}" srcId="{F3B5D678-D41D-4500-9CA7-01843212D68B}" destId="{B037BF6C-046C-4AEA-A25F-1A89DE11634E}" srcOrd="1" destOrd="0" parTransId="{761C1058-8F55-4791-A433-D65CFA1B9E93}" sibTransId="{60613C81-EDC5-47BA-9346-F3734A5F8EED}"/>
    <dgm:cxn modelId="{68D24C4F-3607-4A3B-825A-0478DF6F8D19}" srcId="{F3B5D678-D41D-4500-9CA7-01843212D68B}" destId="{DEE5D4BD-D5C9-41B3-8ECA-5E5E9EB4C82D}" srcOrd="3" destOrd="0" parTransId="{705F3FCA-81F4-4ED6-B3A9-EE9CE2DE843B}" sibTransId="{0F7D3239-A303-4DF3-A106-644A6949F593}"/>
    <dgm:cxn modelId="{AA3ACB77-CAD4-457D-8C97-B9BE2DF53636}" srcId="{F3B5D678-D41D-4500-9CA7-01843212D68B}" destId="{D47831F0-FB1C-4753-A8B0-46F3C1594F8F}" srcOrd="0" destOrd="0" parTransId="{19935DCC-D71D-48B6-B241-FD59DD730980}" sibTransId="{0E4FF432-C5E8-4973-88BB-87AD6B939435}"/>
    <dgm:cxn modelId="{C609CA5A-9C17-4B81-9FFF-762D3F2A47EA}" type="presOf" srcId="{C2613AD1-B12E-474C-BCE1-BF0594316ADF}" destId="{5DFA230C-67D5-4558-875C-D00B75700325}" srcOrd="0" destOrd="0" presId="urn:microsoft.com/office/officeart/2005/8/layout/vList2"/>
    <dgm:cxn modelId="{5846577B-CDEE-45C1-BCBE-A3D0CCA4EB22}" srcId="{F3B5D678-D41D-4500-9CA7-01843212D68B}" destId="{C2613AD1-B12E-474C-BCE1-BF0594316ADF}" srcOrd="4" destOrd="0" parTransId="{0B767B30-3B61-4FBA-8F98-F1AF54E14B9C}" sibTransId="{2AE3FCD9-4F11-4C8E-B610-01AACAE9D043}"/>
    <dgm:cxn modelId="{47410C8E-9387-4569-BC8F-67436FDB2315}" type="presOf" srcId="{F3B5D678-D41D-4500-9CA7-01843212D68B}" destId="{C14BFE12-2A46-4BFD-8C2E-267867F43922}" srcOrd="0" destOrd="0" presId="urn:microsoft.com/office/officeart/2005/8/layout/vList2"/>
    <dgm:cxn modelId="{F77DF293-B2F5-4118-BFFC-8909B0C9C88F}" type="presOf" srcId="{B037BF6C-046C-4AEA-A25F-1A89DE11634E}" destId="{4D2142AA-539C-4638-9F82-BD86C08A333D}" srcOrd="0" destOrd="0" presId="urn:microsoft.com/office/officeart/2005/8/layout/vList2"/>
    <dgm:cxn modelId="{FEF93CA9-EA91-42A3-A34A-BF0108B7FCAE}" type="presOf" srcId="{D47831F0-FB1C-4753-A8B0-46F3C1594F8F}" destId="{BF5559BB-C378-499E-B139-D3690B891451}" srcOrd="0" destOrd="0" presId="urn:microsoft.com/office/officeart/2005/8/layout/vList2"/>
    <dgm:cxn modelId="{C56EF9D9-C758-4140-9B5B-17AC83CD2A34}" srcId="{F3B5D678-D41D-4500-9CA7-01843212D68B}" destId="{8A21E44F-6877-49E0-BE3D-ECE6991C0E1C}" srcOrd="2" destOrd="0" parTransId="{53B6943C-6660-473D-94AD-DB1900302661}" sibTransId="{F3F5926B-981E-4178-BBC8-D7F02A47B6A3}"/>
    <dgm:cxn modelId="{E9B0081A-08A2-4E80-B72A-7CE5303BF4D9}" type="presParOf" srcId="{C14BFE12-2A46-4BFD-8C2E-267867F43922}" destId="{BF5559BB-C378-499E-B139-D3690B891451}" srcOrd="0" destOrd="0" presId="urn:microsoft.com/office/officeart/2005/8/layout/vList2"/>
    <dgm:cxn modelId="{A80BBF71-B5B4-4731-BA71-930AF653AEAC}" type="presParOf" srcId="{C14BFE12-2A46-4BFD-8C2E-267867F43922}" destId="{3017E1FA-A061-4D20-9E5B-2C0BC85A7C63}" srcOrd="1" destOrd="0" presId="urn:microsoft.com/office/officeart/2005/8/layout/vList2"/>
    <dgm:cxn modelId="{488D6783-2C9E-4B4C-B87A-8523D07311D1}" type="presParOf" srcId="{C14BFE12-2A46-4BFD-8C2E-267867F43922}" destId="{4D2142AA-539C-4638-9F82-BD86C08A333D}" srcOrd="2" destOrd="0" presId="urn:microsoft.com/office/officeart/2005/8/layout/vList2"/>
    <dgm:cxn modelId="{A7F9F176-6CCC-441E-8D45-8690630344CB}" type="presParOf" srcId="{C14BFE12-2A46-4BFD-8C2E-267867F43922}" destId="{D3DAD94C-4CD3-4224-807A-5D75DED7BC4A}" srcOrd="3" destOrd="0" presId="urn:microsoft.com/office/officeart/2005/8/layout/vList2"/>
    <dgm:cxn modelId="{DA00F3E3-B92F-483B-9219-C1E40A275880}" type="presParOf" srcId="{C14BFE12-2A46-4BFD-8C2E-267867F43922}" destId="{2901E570-C99A-438D-97E1-7449852737AF}" srcOrd="4" destOrd="0" presId="urn:microsoft.com/office/officeart/2005/8/layout/vList2"/>
    <dgm:cxn modelId="{3288EAC0-A659-4160-AC47-9E44A5A45243}" type="presParOf" srcId="{C14BFE12-2A46-4BFD-8C2E-267867F43922}" destId="{29E7D92F-0D92-4952-A7D1-BF6BFFED374C}" srcOrd="5" destOrd="0" presId="urn:microsoft.com/office/officeart/2005/8/layout/vList2"/>
    <dgm:cxn modelId="{BD1D211A-8C79-4998-9CE6-0DB7B2FBFFB9}" type="presParOf" srcId="{C14BFE12-2A46-4BFD-8C2E-267867F43922}" destId="{7261A9B6-E932-4934-8510-5A3B9EC53067}" srcOrd="6" destOrd="0" presId="urn:microsoft.com/office/officeart/2005/8/layout/vList2"/>
    <dgm:cxn modelId="{D322F1B1-B4F1-4F89-B362-B3E32C7C2E89}" type="presParOf" srcId="{C14BFE12-2A46-4BFD-8C2E-267867F43922}" destId="{BEF7CFCC-F7B0-4832-A711-12F49AF34EB0}" srcOrd="7" destOrd="0" presId="urn:microsoft.com/office/officeart/2005/8/layout/vList2"/>
    <dgm:cxn modelId="{BC3EA772-9BD4-4AA3-B195-D5B7A2BA1696}" type="presParOf" srcId="{C14BFE12-2A46-4BFD-8C2E-267867F43922}" destId="{5DFA230C-67D5-4558-875C-D00B7570032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69BBE6-F151-4D74-B3C2-2D38424B2E0A}"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AEBBBB7C-78E5-4D33-B7BF-693EEED0AD5B}">
      <dgm:prSet/>
      <dgm:spPr/>
      <dgm:t>
        <a:bodyPr/>
        <a:lstStyle/>
        <a:p>
          <a:r>
            <a:rPr lang="de-DE"/>
            <a:t>Mehrzweckstrahlrohr</a:t>
          </a:r>
          <a:endParaRPr lang="en-US"/>
        </a:p>
      </dgm:t>
    </dgm:pt>
    <dgm:pt modelId="{4EC8C587-0FC4-4832-82AE-782B8C018D48}" type="parTrans" cxnId="{FCE1D6D0-81C8-401B-B0E2-FEF4E0EC7351}">
      <dgm:prSet/>
      <dgm:spPr/>
      <dgm:t>
        <a:bodyPr/>
        <a:lstStyle/>
        <a:p>
          <a:endParaRPr lang="en-US"/>
        </a:p>
      </dgm:t>
    </dgm:pt>
    <dgm:pt modelId="{7705D28F-D0C5-4153-B287-3E4C8B6A0285}" type="sibTrans" cxnId="{FCE1D6D0-81C8-401B-B0E2-FEF4E0EC7351}">
      <dgm:prSet/>
      <dgm:spPr/>
      <dgm:t>
        <a:bodyPr/>
        <a:lstStyle/>
        <a:p>
          <a:endParaRPr lang="en-US"/>
        </a:p>
      </dgm:t>
    </dgm:pt>
    <dgm:pt modelId="{0984C30F-AE28-4DF7-810D-3F404EB67C68}">
      <dgm:prSet/>
      <dgm:spPr/>
      <dgm:t>
        <a:bodyPr/>
        <a:lstStyle/>
        <a:p>
          <a:r>
            <a:rPr lang="de-DE"/>
            <a:t>Hohlstrahlrohr</a:t>
          </a:r>
          <a:endParaRPr lang="en-US"/>
        </a:p>
      </dgm:t>
    </dgm:pt>
    <dgm:pt modelId="{AB9DE7AF-ABF5-4B67-A3E1-217861193E97}" type="parTrans" cxnId="{0EB28178-9652-442E-987C-21F86F58CE7B}">
      <dgm:prSet/>
      <dgm:spPr/>
      <dgm:t>
        <a:bodyPr/>
        <a:lstStyle/>
        <a:p>
          <a:endParaRPr lang="en-US"/>
        </a:p>
      </dgm:t>
    </dgm:pt>
    <dgm:pt modelId="{F17779DE-5C94-416A-BAFB-22B29AFB8204}" type="sibTrans" cxnId="{0EB28178-9652-442E-987C-21F86F58CE7B}">
      <dgm:prSet/>
      <dgm:spPr/>
      <dgm:t>
        <a:bodyPr/>
        <a:lstStyle/>
        <a:p>
          <a:endParaRPr lang="en-US"/>
        </a:p>
      </dgm:t>
    </dgm:pt>
    <dgm:pt modelId="{583820DC-530D-4899-95A9-EA8EB2486F4D}">
      <dgm:prSet/>
      <dgm:spPr/>
      <dgm:t>
        <a:bodyPr/>
        <a:lstStyle/>
        <a:p>
          <a:r>
            <a:rPr lang="de-DE"/>
            <a:t>Schaumrohr</a:t>
          </a:r>
          <a:endParaRPr lang="en-US"/>
        </a:p>
      </dgm:t>
    </dgm:pt>
    <dgm:pt modelId="{50F2B50B-04C8-4C89-9E7B-D98B4E180D8A}" type="parTrans" cxnId="{6A741ADF-2E80-41C1-9278-2DED2641569D}">
      <dgm:prSet/>
      <dgm:spPr/>
      <dgm:t>
        <a:bodyPr/>
        <a:lstStyle/>
        <a:p>
          <a:endParaRPr lang="en-US"/>
        </a:p>
      </dgm:t>
    </dgm:pt>
    <dgm:pt modelId="{881E14AB-61BA-4829-B251-D3ABA4638B0B}" type="sibTrans" cxnId="{6A741ADF-2E80-41C1-9278-2DED2641569D}">
      <dgm:prSet/>
      <dgm:spPr/>
      <dgm:t>
        <a:bodyPr/>
        <a:lstStyle/>
        <a:p>
          <a:endParaRPr lang="en-US"/>
        </a:p>
      </dgm:t>
    </dgm:pt>
    <dgm:pt modelId="{1D081F27-1659-400B-93E3-266A3C133EAB}">
      <dgm:prSet/>
      <dgm:spPr/>
      <dgm:t>
        <a:bodyPr/>
        <a:lstStyle/>
        <a:p>
          <a:r>
            <a:rPr lang="de-DE"/>
            <a:t>Hydroschild</a:t>
          </a:r>
          <a:endParaRPr lang="en-US"/>
        </a:p>
      </dgm:t>
    </dgm:pt>
    <dgm:pt modelId="{F28B7C91-B0BF-4764-821E-B8AF5397E49D}" type="parTrans" cxnId="{756800B1-4E84-42C0-9F2A-7D03484176C7}">
      <dgm:prSet/>
      <dgm:spPr/>
      <dgm:t>
        <a:bodyPr/>
        <a:lstStyle/>
        <a:p>
          <a:endParaRPr lang="en-US"/>
        </a:p>
      </dgm:t>
    </dgm:pt>
    <dgm:pt modelId="{FA8C0C89-22D6-42E2-809B-E95EB7189021}" type="sibTrans" cxnId="{756800B1-4E84-42C0-9F2A-7D03484176C7}">
      <dgm:prSet/>
      <dgm:spPr/>
      <dgm:t>
        <a:bodyPr/>
        <a:lstStyle/>
        <a:p>
          <a:endParaRPr lang="en-US"/>
        </a:p>
      </dgm:t>
    </dgm:pt>
    <dgm:pt modelId="{9B968E99-90C3-4665-9CD0-86C880DC3B27}">
      <dgm:prSet/>
      <dgm:spPr/>
      <dgm:t>
        <a:bodyPr/>
        <a:lstStyle/>
        <a:p>
          <a:r>
            <a:rPr lang="de-DE"/>
            <a:t>Löschlanze</a:t>
          </a:r>
          <a:endParaRPr lang="en-US"/>
        </a:p>
      </dgm:t>
    </dgm:pt>
    <dgm:pt modelId="{A89B8119-07EA-45F0-98F8-1B6B46110135}" type="parTrans" cxnId="{F5E2CDDF-22B1-498A-A7CD-2ADB04751B76}">
      <dgm:prSet/>
      <dgm:spPr/>
      <dgm:t>
        <a:bodyPr/>
        <a:lstStyle/>
        <a:p>
          <a:endParaRPr lang="en-US"/>
        </a:p>
      </dgm:t>
    </dgm:pt>
    <dgm:pt modelId="{AA4955C5-6270-4F76-973B-48226113A7CA}" type="sibTrans" cxnId="{F5E2CDDF-22B1-498A-A7CD-2ADB04751B76}">
      <dgm:prSet/>
      <dgm:spPr/>
      <dgm:t>
        <a:bodyPr/>
        <a:lstStyle/>
        <a:p>
          <a:endParaRPr lang="en-US"/>
        </a:p>
      </dgm:t>
    </dgm:pt>
    <dgm:pt modelId="{867161D0-5CA7-4BF0-8D37-654A5B010938}" type="pres">
      <dgm:prSet presAssocID="{C569BBE6-F151-4D74-B3C2-2D38424B2E0A}" presName="linear" presStyleCnt="0">
        <dgm:presLayoutVars>
          <dgm:dir/>
          <dgm:animLvl val="lvl"/>
          <dgm:resizeHandles val="exact"/>
        </dgm:presLayoutVars>
      </dgm:prSet>
      <dgm:spPr/>
    </dgm:pt>
    <dgm:pt modelId="{C85648B5-9407-4C80-8159-17184A5B2164}" type="pres">
      <dgm:prSet presAssocID="{AEBBBB7C-78E5-4D33-B7BF-693EEED0AD5B}" presName="parentLin" presStyleCnt="0"/>
      <dgm:spPr/>
    </dgm:pt>
    <dgm:pt modelId="{A04C1A66-E0E1-4229-91E6-C2E832335404}" type="pres">
      <dgm:prSet presAssocID="{AEBBBB7C-78E5-4D33-B7BF-693EEED0AD5B}" presName="parentLeftMargin" presStyleLbl="node1" presStyleIdx="0" presStyleCnt="5"/>
      <dgm:spPr/>
    </dgm:pt>
    <dgm:pt modelId="{AD618BFB-F818-480F-B313-439632D1B2D6}" type="pres">
      <dgm:prSet presAssocID="{AEBBBB7C-78E5-4D33-B7BF-693EEED0AD5B}" presName="parentText" presStyleLbl="node1" presStyleIdx="0" presStyleCnt="5">
        <dgm:presLayoutVars>
          <dgm:chMax val="0"/>
          <dgm:bulletEnabled val="1"/>
        </dgm:presLayoutVars>
      </dgm:prSet>
      <dgm:spPr/>
    </dgm:pt>
    <dgm:pt modelId="{AD0918D5-D156-4779-B1A4-4A680343A735}" type="pres">
      <dgm:prSet presAssocID="{AEBBBB7C-78E5-4D33-B7BF-693EEED0AD5B}" presName="negativeSpace" presStyleCnt="0"/>
      <dgm:spPr/>
    </dgm:pt>
    <dgm:pt modelId="{AC7FC878-7911-49E3-BA8F-C9C7CF2984AD}" type="pres">
      <dgm:prSet presAssocID="{AEBBBB7C-78E5-4D33-B7BF-693EEED0AD5B}" presName="childText" presStyleLbl="conFgAcc1" presStyleIdx="0" presStyleCnt="5">
        <dgm:presLayoutVars>
          <dgm:bulletEnabled val="1"/>
        </dgm:presLayoutVars>
      </dgm:prSet>
      <dgm:spPr/>
    </dgm:pt>
    <dgm:pt modelId="{ADC7B6BC-AFE8-4150-8D40-86504D15134B}" type="pres">
      <dgm:prSet presAssocID="{7705D28F-D0C5-4153-B287-3E4C8B6A0285}" presName="spaceBetweenRectangles" presStyleCnt="0"/>
      <dgm:spPr/>
    </dgm:pt>
    <dgm:pt modelId="{2790EA27-E5F0-49A4-9F93-C266849B5717}" type="pres">
      <dgm:prSet presAssocID="{0984C30F-AE28-4DF7-810D-3F404EB67C68}" presName="parentLin" presStyleCnt="0"/>
      <dgm:spPr/>
    </dgm:pt>
    <dgm:pt modelId="{4B7978DE-C60D-499B-B3CE-CF1C0715ABCB}" type="pres">
      <dgm:prSet presAssocID="{0984C30F-AE28-4DF7-810D-3F404EB67C68}" presName="parentLeftMargin" presStyleLbl="node1" presStyleIdx="0" presStyleCnt="5"/>
      <dgm:spPr/>
    </dgm:pt>
    <dgm:pt modelId="{6B21713F-5320-42A9-9F61-91AAF361BA18}" type="pres">
      <dgm:prSet presAssocID="{0984C30F-AE28-4DF7-810D-3F404EB67C68}" presName="parentText" presStyleLbl="node1" presStyleIdx="1" presStyleCnt="5">
        <dgm:presLayoutVars>
          <dgm:chMax val="0"/>
          <dgm:bulletEnabled val="1"/>
        </dgm:presLayoutVars>
      </dgm:prSet>
      <dgm:spPr/>
    </dgm:pt>
    <dgm:pt modelId="{06EF598C-C20D-4465-B837-03B9EAC6C43C}" type="pres">
      <dgm:prSet presAssocID="{0984C30F-AE28-4DF7-810D-3F404EB67C68}" presName="negativeSpace" presStyleCnt="0"/>
      <dgm:spPr/>
    </dgm:pt>
    <dgm:pt modelId="{C79628DE-9406-4018-AFFD-693539CBEE9A}" type="pres">
      <dgm:prSet presAssocID="{0984C30F-AE28-4DF7-810D-3F404EB67C68}" presName="childText" presStyleLbl="conFgAcc1" presStyleIdx="1" presStyleCnt="5">
        <dgm:presLayoutVars>
          <dgm:bulletEnabled val="1"/>
        </dgm:presLayoutVars>
      </dgm:prSet>
      <dgm:spPr/>
    </dgm:pt>
    <dgm:pt modelId="{4E48ACCF-1CD8-4CE4-8D88-29FBBB49BE3B}" type="pres">
      <dgm:prSet presAssocID="{F17779DE-5C94-416A-BAFB-22B29AFB8204}" presName="spaceBetweenRectangles" presStyleCnt="0"/>
      <dgm:spPr/>
    </dgm:pt>
    <dgm:pt modelId="{FBAC5387-FB27-4502-A1BC-B14618D4E7A9}" type="pres">
      <dgm:prSet presAssocID="{583820DC-530D-4899-95A9-EA8EB2486F4D}" presName="parentLin" presStyleCnt="0"/>
      <dgm:spPr/>
    </dgm:pt>
    <dgm:pt modelId="{BD6FC208-22DC-4BB7-97E2-7B52657BE80E}" type="pres">
      <dgm:prSet presAssocID="{583820DC-530D-4899-95A9-EA8EB2486F4D}" presName="parentLeftMargin" presStyleLbl="node1" presStyleIdx="1" presStyleCnt="5"/>
      <dgm:spPr/>
    </dgm:pt>
    <dgm:pt modelId="{0FF8E97F-DEA1-4F64-BA77-240F650C64C1}" type="pres">
      <dgm:prSet presAssocID="{583820DC-530D-4899-95A9-EA8EB2486F4D}" presName="parentText" presStyleLbl="node1" presStyleIdx="2" presStyleCnt="5">
        <dgm:presLayoutVars>
          <dgm:chMax val="0"/>
          <dgm:bulletEnabled val="1"/>
        </dgm:presLayoutVars>
      </dgm:prSet>
      <dgm:spPr/>
    </dgm:pt>
    <dgm:pt modelId="{1644F030-5265-4D0D-A8B4-4760D9A193D4}" type="pres">
      <dgm:prSet presAssocID="{583820DC-530D-4899-95A9-EA8EB2486F4D}" presName="negativeSpace" presStyleCnt="0"/>
      <dgm:spPr/>
    </dgm:pt>
    <dgm:pt modelId="{AD8C6116-69D4-4F95-BCFA-C7D54A7B04E3}" type="pres">
      <dgm:prSet presAssocID="{583820DC-530D-4899-95A9-EA8EB2486F4D}" presName="childText" presStyleLbl="conFgAcc1" presStyleIdx="2" presStyleCnt="5">
        <dgm:presLayoutVars>
          <dgm:bulletEnabled val="1"/>
        </dgm:presLayoutVars>
      </dgm:prSet>
      <dgm:spPr/>
    </dgm:pt>
    <dgm:pt modelId="{E087D39F-3F2C-45C9-910D-A307B9534B50}" type="pres">
      <dgm:prSet presAssocID="{881E14AB-61BA-4829-B251-D3ABA4638B0B}" presName="spaceBetweenRectangles" presStyleCnt="0"/>
      <dgm:spPr/>
    </dgm:pt>
    <dgm:pt modelId="{4E8E90D6-0DD8-4550-8302-CCEC21C327F9}" type="pres">
      <dgm:prSet presAssocID="{1D081F27-1659-400B-93E3-266A3C133EAB}" presName="parentLin" presStyleCnt="0"/>
      <dgm:spPr/>
    </dgm:pt>
    <dgm:pt modelId="{23107971-C1C5-4DAC-9D4C-51C1B12F2294}" type="pres">
      <dgm:prSet presAssocID="{1D081F27-1659-400B-93E3-266A3C133EAB}" presName="parentLeftMargin" presStyleLbl="node1" presStyleIdx="2" presStyleCnt="5"/>
      <dgm:spPr/>
    </dgm:pt>
    <dgm:pt modelId="{DF860274-5664-4B28-BCB9-995CCEBAA81F}" type="pres">
      <dgm:prSet presAssocID="{1D081F27-1659-400B-93E3-266A3C133EAB}" presName="parentText" presStyleLbl="node1" presStyleIdx="3" presStyleCnt="5">
        <dgm:presLayoutVars>
          <dgm:chMax val="0"/>
          <dgm:bulletEnabled val="1"/>
        </dgm:presLayoutVars>
      </dgm:prSet>
      <dgm:spPr/>
    </dgm:pt>
    <dgm:pt modelId="{AA1A403B-A759-4524-897D-EEFFA6B77AA4}" type="pres">
      <dgm:prSet presAssocID="{1D081F27-1659-400B-93E3-266A3C133EAB}" presName="negativeSpace" presStyleCnt="0"/>
      <dgm:spPr/>
    </dgm:pt>
    <dgm:pt modelId="{61A93E1F-8F9A-4C7C-A8F3-82A19DACDFF1}" type="pres">
      <dgm:prSet presAssocID="{1D081F27-1659-400B-93E3-266A3C133EAB}" presName="childText" presStyleLbl="conFgAcc1" presStyleIdx="3" presStyleCnt="5">
        <dgm:presLayoutVars>
          <dgm:bulletEnabled val="1"/>
        </dgm:presLayoutVars>
      </dgm:prSet>
      <dgm:spPr/>
    </dgm:pt>
    <dgm:pt modelId="{1C3B22E2-A069-4AF6-ABE7-7ECFDE90F5A6}" type="pres">
      <dgm:prSet presAssocID="{FA8C0C89-22D6-42E2-809B-E95EB7189021}" presName="spaceBetweenRectangles" presStyleCnt="0"/>
      <dgm:spPr/>
    </dgm:pt>
    <dgm:pt modelId="{4CAC617B-ED93-49CA-8749-6535C79E7202}" type="pres">
      <dgm:prSet presAssocID="{9B968E99-90C3-4665-9CD0-86C880DC3B27}" presName="parentLin" presStyleCnt="0"/>
      <dgm:spPr/>
    </dgm:pt>
    <dgm:pt modelId="{34936FD5-E337-47F4-B208-64E082E8B729}" type="pres">
      <dgm:prSet presAssocID="{9B968E99-90C3-4665-9CD0-86C880DC3B27}" presName="parentLeftMargin" presStyleLbl="node1" presStyleIdx="3" presStyleCnt="5"/>
      <dgm:spPr/>
    </dgm:pt>
    <dgm:pt modelId="{D6C18D1A-A3B5-46E1-B26B-0C729612C837}" type="pres">
      <dgm:prSet presAssocID="{9B968E99-90C3-4665-9CD0-86C880DC3B27}" presName="parentText" presStyleLbl="node1" presStyleIdx="4" presStyleCnt="5">
        <dgm:presLayoutVars>
          <dgm:chMax val="0"/>
          <dgm:bulletEnabled val="1"/>
        </dgm:presLayoutVars>
      </dgm:prSet>
      <dgm:spPr/>
    </dgm:pt>
    <dgm:pt modelId="{7BF538CF-7CAE-4BE1-AC0E-325657148027}" type="pres">
      <dgm:prSet presAssocID="{9B968E99-90C3-4665-9CD0-86C880DC3B27}" presName="negativeSpace" presStyleCnt="0"/>
      <dgm:spPr/>
    </dgm:pt>
    <dgm:pt modelId="{3DD72BCF-E2F2-44F2-8003-AE37445F2591}" type="pres">
      <dgm:prSet presAssocID="{9B968E99-90C3-4665-9CD0-86C880DC3B27}" presName="childText" presStyleLbl="conFgAcc1" presStyleIdx="4" presStyleCnt="5">
        <dgm:presLayoutVars>
          <dgm:bulletEnabled val="1"/>
        </dgm:presLayoutVars>
      </dgm:prSet>
      <dgm:spPr/>
    </dgm:pt>
  </dgm:ptLst>
  <dgm:cxnLst>
    <dgm:cxn modelId="{C9C9B318-E2FB-4BD3-B674-B9D9B3A85565}" type="presOf" srcId="{0984C30F-AE28-4DF7-810D-3F404EB67C68}" destId="{4B7978DE-C60D-499B-B3CE-CF1C0715ABCB}" srcOrd="0" destOrd="0" presId="urn:microsoft.com/office/officeart/2005/8/layout/list1"/>
    <dgm:cxn modelId="{69231721-643A-4341-8312-982B87F2BF95}" type="presOf" srcId="{AEBBBB7C-78E5-4D33-B7BF-693EEED0AD5B}" destId="{AD618BFB-F818-480F-B313-439632D1B2D6}" srcOrd="1" destOrd="0" presId="urn:microsoft.com/office/officeart/2005/8/layout/list1"/>
    <dgm:cxn modelId="{69E4A321-4758-4A53-8BF5-E20D9C249BC1}" type="presOf" srcId="{1D081F27-1659-400B-93E3-266A3C133EAB}" destId="{DF860274-5664-4B28-BCB9-995CCEBAA81F}" srcOrd="1" destOrd="0" presId="urn:microsoft.com/office/officeart/2005/8/layout/list1"/>
    <dgm:cxn modelId="{4BEA6729-7BED-486E-BC35-7AFF1F3B0D91}" type="presOf" srcId="{583820DC-530D-4899-95A9-EA8EB2486F4D}" destId="{BD6FC208-22DC-4BB7-97E2-7B52657BE80E}" srcOrd="0" destOrd="0" presId="urn:microsoft.com/office/officeart/2005/8/layout/list1"/>
    <dgm:cxn modelId="{BA048130-B54A-482E-9C8B-ABED0EEC6D36}" type="presOf" srcId="{583820DC-530D-4899-95A9-EA8EB2486F4D}" destId="{0FF8E97F-DEA1-4F64-BA77-240F650C64C1}" srcOrd="1" destOrd="0" presId="urn:microsoft.com/office/officeart/2005/8/layout/list1"/>
    <dgm:cxn modelId="{728FF434-3A2E-4A24-8A6C-50F75E8D4DAE}" type="presOf" srcId="{0984C30F-AE28-4DF7-810D-3F404EB67C68}" destId="{6B21713F-5320-42A9-9F61-91AAF361BA18}" srcOrd="1" destOrd="0" presId="urn:microsoft.com/office/officeart/2005/8/layout/list1"/>
    <dgm:cxn modelId="{A6C56150-4E09-4F0A-9E02-59979C84DFD1}" type="presOf" srcId="{C569BBE6-F151-4D74-B3C2-2D38424B2E0A}" destId="{867161D0-5CA7-4BF0-8D37-654A5B010938}" srcOrd="0" destOrd="0" presId="urn:microsoft.com/office/officeart/2005/8/layout/list1"/>
    <dgm:cxn modelId="{13412152-33B8-4935-B398-563611464A02}" type="presOf" srcId="{1D081F27-1659-400B-93E3-266A3C133EAB}" destId="{23107971-C1C5-4DAC-9D4C-51C1B12F2294}" srcOrd="0" destOrd="0" presId="urn:microsoft.com/office/officeart/2005/8/layout/list1"/>
    <dgm:cxn modelId="{0EB28178-9652-442E-987C-21F86F58CE7B}" srcId="{C569BBE6-F151-4D74-B3C2-2D38424B2E0A}" destId="{0984C30F-AE28-4DF7-810D-3F404EB67C68}" srcOrd="1" destOrd="0" parTransId="{AB9DE7AF-ABF5-4B67-A3E1-217861193E97}" sibTransId="{F17779DE-5C94-416A-BAFB-22B29AFB8204}"/>
    <dgm:cxn modelId="{756800B1-4E84-42C0-9F2A-7D03484176C7}" srcId="{C569BBE6-F151-4D74-B3C2-2D38424B2E0A}" destId="{1D081F27-1659-400B-93E3-266A3C133EAB}" srcOrd="3" destOrd="0" parTransId="{F28B7C91-B0BF-4764-821E-B8AF5397E49D}" sibTransId="{FA8C0C89-22D6-42E2-809B-E95EB7189021}"/>
    <dgm:cxn modelId="{FCE1D6D0-81C8-401B-B0E2-FEF4E0EC7351}" srcId="{C569BBE6-F151-4D74-B3C2-2D38424B2E0A}" destId="{AEBBBB7C-78E5-4D33-B7BF-693EEED0AD5B}" srcOrd="0" destOrd="0" parTransId="{4EC8C587-0FC4-4832-82AE-782B8C018D48}" sibTransId="{7705D28F-D0C5-4153-B287-3E4C8B6A0285}"/>
    <dgm:cxn modelId="{6A741ADF-2E80-41C1-9278-2DED2641569D}" srcId="{C569BBE6-F151-4D74-B3C2-2D38424B2E0A}" destId="{583820DC-530D-4899-95A9-EA8EB2486F4D}" srcOrd="2" destOrd="0" parTransId="{50F2B50B-04C8-4C89-9E7B-D98B4E180D8A}" sibTransId="{881E14AB-61BA-4829-B251-D3ABA4638B0B}"/>
    <dgm:cxn modelId="{F5E2CDDF-22B1-498A-A7CD-2ADB04751B76}" srcId="{C569BBE6-F151-4D74-B3C2-2D38424B2E0A}" destId="{9B968E99-90C3-4665-9CD0-86C880DC3B27}" srcOrd="4" destOrd="0" parTransId="{A89B8119-07EA-45F0-98F8-1B6B46110135}" sibTransId="{AA4955C5-6270-4F76-973B-48226113A7CA}"/>
    <dgm:cxn modelId="{9CE03FE5-3C13-4B03-B530-68B54FC74B56}" type="presOf" srcId="{9B968E99-90C3-4665-9CD0-86C880DC3B27}" destId="{34936FD5-E337-47F4-B208-64E082E8B729}" srcOrd="0" destOrd="0" presId="urn:microsoft.com/office/officeart/2005/8/layout/list1"/>
    <dgm:cxn modelId="{99DC8DF4-A9D7-4059-9643-6AF685E60876}" type="presOf" srcId="{9B968E99-90C3-4665-9CD0-86C880DC3B27}" destId="{D6C18D1A-A3B5-46E1-B26B-0C729612C837}" srcOrd="1" destOrd="0" presId="urn:microsoft.com/office/officeart/2005/8/layout/list1"/>
    <dgm:cxn modelId="{69706FF6-B33F-4917-9E85-81040E2FBBFB}" type="presOf" srcId="{AEBBBB7C-78E5-4D33-B7BF-693EEED0AD5B}" destId="{A04C1A66-E0E1-4229-91E6-C2E832335404}" srcOrd="0" destOrd="0" presId="urn:microsoft.com/office/officeart/2005/8/layout/list1"/>
    <dgm:cxn modelId="{5D578526-24BE-48AD-86CF-725D0DA5E938}" type="presParOf" srcId="{867161D0-5CA7-4BF0-8D37-654A5B010938}" destId="{C85648B5-9407-4C80-8159-17184A5B2164}" srcOrd="0" destOrd="0" presId="urn:microsoft.com/office/officeart/2005/8/layout/list1"/>
    <dgm:cxn modelId="{F0C8DEFA-C8C6-4967-B7A7-64B1463F5406}" type="presParOf" srcId="{C85648B5-9407-4C80-8159-17184A5B2164}" destId="{A04C1A66-E0E1-4229-91E6-C2E832335404}" srcOrd="0" destOrd="0" presId="urn:microsoft.com/office/officeart/2005/8/layout/list1"/>
    <dgm:cxn modelId="{F2606F66-A703-4E36-9575-A1A409ABABFA}" type="presParOf" srcId="{C85648B5-9407-4C80-8159-17184A5B2164}" destId="{AD618BFB-F818-480F-B313-439632D1B2D6}" srcOrd="1" destOrd="0" presId="urn:microsoft.com/office/officeart/2005/8/layout/list1"/>
    <dgm:cxn modelId="{913DAB31-E011-45C0-8CA4-3F58CE941F31}" type="presParOf" srcId="{867161D0-5CA7-4BF0-8D37-654A5B010938}" destId="{AD0918D5-D156-4779-B1A4-4A680343A735}" srcOrd="1" destOrd="0" presId="urn:microsoft.com/office/officeart/2005/8/layout/list1"/>
    <dgm:cxn modelId="{B62CEF05-9ECC-4500-8152-D996A12DF9F1}" type="presParOf" srcId="{867161D0-5CA7-4BF0-8D37-654A5B010938}" destId="{AC7FC878-7911-49E3-BA8F-C9C7CF2984AD}" srcOrd="2" destOrd="0" presId="urn:microsoft.com/office/officeart/2005/8/layout/list1"/>
    <dgm:cxn modelId="{81EC2553-14C9-4682-A190-BB009A67A5E7}" type="presParOf" srcId="{867161D0-5CA7-4BF0-8D37-654A5B010938}" destId="{ADC7B6BC-AFE8-4150-8D40-86504D15134B}" srcOrd="3" destOrd="0" presId="urn:microsoft.com/office/officeart/2005/8/layout/list1"/>
    <dgm:cxn modelId="{85FE0F40-8DFF-4CEB-8309-C7D1F2DE7B50}" type="presParOf" srcId="{867161D0-5CA7-4BF0-8D37-654A5B010938}" destId="{2790EA27-E5F0-49A4-9F93-C266849B5717}" srcOrd="4" destOrd="0" presId="urn:microsoft.com/office/officeart/2005/8/layout/list1"/>
    <dgm:cxn modelId="{A94CF959-BA6A-480B-BAE8-BF3F789EFB50}" type="presParOf" srcId="{2790EA27-E5F0-49A4-9F93-C266849B5717}" destId="{4B7978DE-C60D-499B-B3CE-CF1C0715ABCB}" srcOrd="0" destOrd="0" presId="urn:microsoft.com/office/officeart/2005/8/layout/list1"/>
    <dgm:cxn modelId="{7DB45E31-9B2E-4F59-BD0D-1C8D4018232A}" type="presParOf" srcId="{2790EA27-E5F0-49A4-9F93-C266849B5717}" destId="{6B21713F-5320-42A9-9F61-91AAF361BA18}" srcOrd="1" destOrd="0" presId="urn:microsoft.com/office/officeart/2005/8/layout/list1"/>
    <dgm:cxn modelId="{497CFB89-371B-42B6-BF90-9748C39C191F}" type="presParOf" srcId="{867161D0-5CA7-4BF0-8D37-654A5B010938}" destId="{06EF598C-C20D-4465-B837-03B9EAC6C43C}" srcOrd="5" destOrd="0" presId="urn:microsoft.com/office/officeart/2005/8/layout/list1"/>
    <dgm:cxn modelId="{23AC4298-7486-4ADB-872A-2469554E7D2F}" type="presParOf" srcId="{867161D0-5CA7-4BF0-8D37-654A5B010938}" destId="{C79628DE-9406-4018-AFFD-693539CBEE9A}" srcOrd="6" destOrd="0" presId="urn:microsoft.com/office/officeart/2005/8/layout/list1"/>
    <dgm:cxn modelId="{37F355B2-5BF4-4CBD-A3AD-31572E56A32A}" type="presParOf" srcId="{867161D0-5CA7-4BF0-8D37-654A5B010938}" destId="{4E48ACCF-1CD8-4CE4-8D88-29FBBB49BE3B}" srcOrd="7" destOrd="0" presId="urn:microsoft.com/office/officeart/2005/8/layout/list1"/>
    <dgm:cxn modelId="{13822D4C-AD2B-44E7-88D5-ABBAEE6EE467}" type="presParOf" srcId="{867161D0-5CA7-4BF0-8D37-654A5B010938}" destId="{FBAC5387-FB27-4502-A1BC-B14618D4E7A9}" srcOrd="8" destOrd="0" presId="urn:microsoft.com/office/officeart/2005/8/layout/list1"/>
    <dgm:cxn modelId="{DCF527D5-E336-4C1F-979A-82600FF7FBE3}" type="presParOf" srcId="{FBAC5387-FB27-4502-A1BC-B14618D4E7A9}" destId="{BD6FC208-22DC-4BB7-97E2-7B52657BE80E}" srcOrd="0" destOrd="0" presId="urn:microsoft.com/office/officeart/2005/8/layout/list1"/>
    <dgm:cxn modelId="{274E2B46-7913-43D3-A804-E2983F8FABF1}" type="presParOf" srcId="{FBAC5387-FB27-4502-A1BC-B14618D4E7A9}" destId="{0FF8E97F-DEA1-4F64-BA77-240F650C64C1}" srcOrd="1" destOrd="0" presId="urn:microsoft.com/office/officeart/2005/8/layout/list1"/>
    <dgm:cxn modelId="{ACF0F778-A1A3-4DF0-94C5-53BA4FFB782F}" type="presParOf" srcId="{867161D0-5CA7-4BF0-8D37-654A5B010938}" destId="{1644F030-5265-4D0D-A8B4-4760D9A193D4}" srcOrd="9" destOrd="0" presId="urn:microsoft.com/office/officeart/2005/8/layout/list1"/>
    <dgm:cxn modelId="{7641A717-1CF0-4DD4-92ED-CE37B425E21B}" type="presParOf" srcId="{867161D0-5CA7-4BF0-8D37-654A5B010938}" destId="{AD8C6116-69D4-4F95-BCFA-C7D54A7B04E3}" srcOrd="10" destOrd="0" presId="urn:microsoft.com/office/officeart/2005/8/layout/list1"/>
    <dgm:cxn modelId="{5DBA711B-753B-4E66-BE49-0F053D3C6E66}" type="presParOf" srcId="{867161D0-5CA7-4BF0-8D37-654A5B010938}" destId="{E087D39F-3F2C-45C9-910D-A307B9534B50}" srcOrd="11" destOrd="0" presId="urn:microsoft.com/office/officeart/2005/8/layout/list1"/>
    <dgm:cxn modelId="{B258F85B-20EC-40D8-84A1-C7215823883A}" type="presParOf" srcId="{867161D0-5CA7-4BF0-8D37-654A5B010938}" destId="{4E8E90D6-0DD8-4550-8302-CCEC21C327F9}" srcOrd="12" destOrd="0" presId="urn:microsoft.com/office/officeart/2005/8/layout/list1"/>
    <dgm:cxn modelId="{DDFBB23B-A0B8-45B0-B1FF-2B26641D4651}" type="presParOf" srcId="{4E8E90D6-0DD8-4550-8302-CCEC21C327F9}" destId="{23107971-C1C5-4DAC-9D4C-51C1B12F2294}" srcOrd="0" destOrd="0" presId="urn:microsoft.com/office/officeart/2005/8/layout/list1"/>
    <dgm:cxn modelId="{D03164CB-3D05-4956-A072-B34CA7E02B8C}" type="presParOf" srcId="{4E8E90D6-0DD8-4550-8302-CCEC21C327F9}" destId="{DF860274-5664-4B28-BCB9-995CCEBAA81F}" srcOrd="1" destOrd="0" presId="urn:microsoft.com/office/officeart/2005/8/layout/list1"/>
    <dgm:cxn modelId="{E46E80ED-6E52-46B1-81CC-F3A3319E15E3}" type="presParOf" srcId="{867161D0-5CA7-4BF0-8D37-654A5B010938}" destId="{AA1A403B-A759-4524-897D-EEFFA6B77AA4}" srcOrd="13" destOrd="0" presId="urn:microsoft.com/office/officeart/2005/8/layout/list1"/>
    <dgm:cxn modelId="{E4A19952-1104-4F43-8E44-D0B8AD1F80C9}" type="presParOf" srcId="{867161D0-5CA7-4BF0-8D37-654A5B010938}" destId="{61A93E1F-8F9A-4C7C-A8F3-82A19DACDFF1}" srcOrd="14" destOrd="0" presId="urn:microsoft.com/office/officeart/2005/8/layout/list1"/>
    <dgm:cxn modelId="{5F05004E-33FD-4929-8618-30369A38A96A}" type="presParOf" srcId="{867161D0-5CA7-4BF0-8D37-654A5B010938}" destId="{1C3B22E2-A069-4AF6-ABE7-7ECFDE90F5A6}" srcOrd="15" destOrd="0" presId="urn:microsoft.com/office/officeart/2005/8/layout/list1"/>
    <dgm:cxn modelId="{A8701AE7-F4A8-410B-BF17-62678AC27606}" type="presParOf" srcId="{867161D0-5CA7-4BF0-8D37-654A5B010938}" destId="{4CAC617B-ED93-49CA-8749-6535C79E7202}" srcOrd="16" destOrd="0" presId="urn:microsoft.com/office/officeart/2005/8/layout/list1"/>
    <dgm:cxn modelId="{5F647DCD-DA10-428D-8DA8-F461494FCD1A}" type="presParOf" srcId="{4CAC617B-ED93-49CA-8749-6535C79E7202}" destId="{34936FD5-E337-47F4-B208-64E082E8B729}" srcOrd="0" destOrd="0" presId="urn:microsoft.com/office/officeart/2005/8/layout/list1"/>
    <dgm:cxn modelId="{50A1A4BC-E755-418A-9C90-93E9AECB14D6}" type="presParOf" srcId="{4CAC617B-ED93-49CA-8749-6535C79E7202}" destId="{D6C18D1A-A3B5-46E1-B26B-0C729612C837}" srcOrd="1" destOrd="0" presId="urn:microsoft.com/office/officeart/2005/8/layout/list1"/>
    <dgm:cxn modelId="{1281A4CE-E643-4C97-BEA3-E454DC56BBC5}" type="presParOf" srcId="{867161D0-5CA7-4BF0-8D37-654A5B010938}" destId="{7BF538CF-7CAE-4BE1-AC0E-325657148027}" srcOrd="17" destOrd="0" presId="urn:microsoft.com/office/officeart/2005/8/layout/list1"/>
    <dgm:cxn modelId="{59EE64B4-AA7D-4E36-9DCF-99A5BBC466E6}" type="presParOf" srcId="{867161D0-5CA7-4BF0-8D37-654A5B010938}" destId="{3DD72BCF-E2F2-44F2-8003-AE37445F259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05DB2-0E27-4920-A98C-176A0860FC57}">
      <dsp:nvSpPr>
        <dsp:cNvPr id="0" name=""/>
        <dsp:cNvSpPr/>
      </dsp:nvSpPr>
      <dsp:spPr>
        <a:xfrm>
          <a:off x="0" y="201655"/>
          <a:ext cx="7886700" cy="8634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de-DE" sz="3600" u="sng" kern="1200"/>
            <a:t>Druckschläuche können vorkommen als:</a:t>
          </a:r>
          <a:endParaRPr lang="en-US" sz="3600" kern="1200"/>
        </a:p>
      </dsp:txBody>
      <dsp:txXfrm>
        <a:off x="42151" y="243806"/>
        <a:ext cx="7802398" cy="779158"/>
      </dsp:txXfrm>
    </dsp:sp>
    <dsp:sp modelId="{2BEEA887-7638-4565-B44F-650D13426E8D}">
      <dsp:nvSpPr>
        <dsp:cNvPr id="0" name=""/>
        <dsp:cNvSpPr/>
      </dsp:nvSpPr>
      <dsp:spPr>
        <a:xfrm>
          <a:off x="0" y="1065115"/>
          <a:ext cx="7886700"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de-DE" sz="2800" kern="1200" dirty="0"/>
            <a:t>Rollschläuche einzeln</a:t>
          </a:r>
          <a:endParaRPr lang="en-US" sz="2800" kern="1200" dirty="0"/>
        </a:p>
        <a:p>
          <a:pPr marL="285750" lvl="1" indent="-285750" algn="l" defTabSz="1244600">
            <a:lnSpc>
              <a:spcPct val="90000"/>
            </a:lnSpc>
            <a:spcBef>
              <a:spcPct val="0"/>
            </a:spcBef>
            <a:spcAft>
              <a:spcPct val="20000"/>
            </a:spcAft>
            <a:buChar char="•"/>
          </a:pPr>
          <a:r>
            <a:rPr lang="en-US" sz="2800" kern="1200" dirty="0" err="1"/>
            <a:t>Kübelspritze</a:t>
          </a:r>
          <a:r>
            <a:rPr lang="en-US" sz="2800" kern="1200" dirty="0"/>
            <a:t> D 1 Stück</a:t>
          </a:r>
        </a:p>
        <a:p>
          <a:pPr marL="285750" lvl="1" indent="-285750" algn="l" defTabSz="1244600">
            <a:lnSpc>
              <a:spcPct val="90000"/>
            </a:lnSpc>
            <a:spcBef>
              <a:spcPct val="0"/>
            </a:spcBef>
            <a:spcAft>
              <a:spcPct val="20000"/>
            </a:spcAft>
            <a:buChar char="•"/>
          </a:pPr>
          <a:r>
            <a:rPr lang="de-DE" sz="2800" kern="1200"/>
            <a:t>Einmannhaspel B 5-8 Stück</a:t>
          </a:r>
          <a:endParaRPr lang="en-US" sz="2800" kern="1200"/>
        </a:p>
        <a:p>
          <a:pPr marL="285750" lvl="1" indent="-285750" algn="l" defTabSz="1244600">
            <a:lnSpc>
              <a:spcPct val="90000"/>
            </a:lnSpc>
            <a:spcBef>
              <a:spcPct val="0"/>
            </a:spcBef>
            <a:spcAft>
              <a:spcPct val="20000"/>
            </a:spcAft>
            <a:buChar char="•"/>
          </a:pPr>
          <a:r>
            <a:rPr lang="de-DE" sz="2800" kern="1200"/>
            <a:t>Zweimannhaspel B 5 Stück</a:t>
          </a:r>
          <a:endParaRPr lang="en-US" sz="2800" kern="1200"/>
        </a:p>
        <a:p>
          <a:pPr marL="285750" lvl="1" indent="-285750" algn="l" defTabSz="1244600">
            <a:lnSpc>
              <a:spcPct val="90000"/>
            </a:lnSpc>
            <a:spcBef>
              <a:spcPct val="0"/>
            </a:spcBef>
            <a:spcAft>
              <a:spcPct val="20000"/>
            </a:spcAft>
            <a:buChar char="•"/>
          </a:pPr>
          <a:r>
            <a:rPr lang="de-DE" sz="2800" kern="1200"/>
            <a:t>Schlauchtragekorb B 2 Stück</a:t>
          </a:r>
          <a:endParaRPr lang="en-US" sz="2800" kern="1200"/>
        </a:p>
        <a:p>
          <a:pPr marL="285750" lvl="1" indent="-285750" algn="l" defTabSz="1244600">
            <a:lnSpc>
              <a:spcPct val="90000"/>
            </a:lnSpc>
            <a:spcBef>
              <a:spcPct val="0"/>
            </a:spcBef>
            <a:spcAft>
              <a:spcPct val="20000"/>
            </a:spcAft>
            <a:buChar char="•"/>
          </a:pPr>
          <a:r>
            <a:rPr lang="de-DE" sz="2800" kern="1200"/>
            <a:t>Schlauchtragekorb C 3 Stück</a:t>
          </a:r>
          <a:endParaRPr lang="en-US" sz="2800" kern="1200"/>
        </a:p>
        <a:p>
          <a:pPr marL="285750" lvl="1" indent="-285750" algn="l" defTabSz="1244600">
            <a:lnSpc>
              <a:spcPct val="90000"/>
            </a:lnSpc>
            <a:spcBef>
              <a:spcPct val="0"/>
            </a:spcBef>
            <a:spcAft>
              <a:spcPct val="20000"/>
            </a:spcAft>
            <a:buChar char="•"/>
          </a:pPr>
          <a:r>
            <a:rPr lang="de-DE" sz="2800" kern="1200" dirty="0"/>
            <a:t>Schlauchpaket C</a:t>
          </a:r>
          <a:endParaRPr lang="en-US" sz="2800" kern="1200" dirty="0"/>
        </a:p>
      </dsp:txBody>
      <dsp:txXfrm>
        <a:off x="0" y="1065115"/>
        <a:ext cx="7886700" cy="335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AD5D6-8AB8-42F2-8C7D-0F0126335B1E}">
      <dsp:nvSpPr>
        <dsp:cNvPr id="0" name=""/>
        <dsp:cNvSpPr/>
      </dsp:nvSpPr>
      <dsp:spPr>
        <a:xfrm>
          <a:off x="0" y="113881"/>
          <a:ext cx="7886700" cy="98338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de-DE" sz="4100" u="sng" kern="1200"/>
            <a:t>Anforderungen:</a:t>
          </a:r>
          <a:endParaRPr lang="en-US" sz="4100" kern="1200"/>
        </a:p>
      </dsp:txBody>
      <dsp:txXfrm>
        <a:off x="48005" y="161886"/>
        <a:ext cx="7790690" cy="887374"/>
      </dsp:txXfrm>
    </dsp:sp>
    <dsp:sp modelId="{95B027FB-DE1B-4F91-94B4-0E73265F45A0}">
      <dsp:nvSpPr>
        <dsp:cNvPr id="0" name=""/>
        <dsp:cNvSpPr/>
      </dsp:nvSpPr>
      <dsp:spPr>
        <a:xfrm>
          <a:off x="0" y="1097266"/>
          <a:ext cx="7886700" cy="314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de-DE" sz="3200" kern="1200" dirty="0"/>
            <a:t>Leichte, schnelle und sichere Handhabung</a:t>
          </a:r>
          <a:endParaRPr lang="en-US" sz="3200" kern="1200" dirty="0"/>
        </a:p>
        <a:p>
          <a:pPr marL="285750" lvl="1" indent="-285750" algn="l" defTabSz="1422400">
            <a:lnSpc>
              <a:spcPct val="90000"/>
            </a:lnSpc>
            <a:spcBef>
              <a:spcPct val="0"/>
            </a:spcBef>
            <a:spcAft>
              <a:spcPct val="20000"/>
            </a:spcAft>
            <a:buChar char="•"/>
          </a:pPr>
          <a:r>
            <a:rPr lang="de-DE" sz="3200" kern="1200"/>
            <a:t>Eine hohe mechanische Festigkeit aufweisen</a:t>
          </a:r>
          <a:endParaRPr lang="en-US" sz="3200" kern="1200"/>
        </a:p>
        <a:p>
          <a:pPr marL="285750" lvl="1" indent="-285750" algn="l" defTabSz="1422400">
            <a:lnSpc>
              <a:spcPct val="90000"/>
            </a:lnSpc>
            <a:spcBef>
              <a:spcPct val="0"/>
            </a:spcBef>
            <a:spcAft>
              <a:spcPct val="20000"/>
            </a:spcAft>
            <a:buChar char="•"/>
          </a:pPr>
          <a:r>
            <a:rPr lang="de-DE" sz="3200" kern="1200"/>
            <a:t>Korrosionsbeständig sein</a:t>
          </a:r>
          <a:endParaRPr lang="en-US" sz="3200" kern="1200"/>
        </a:p>
        <a:p>
          <a:pPr marL="285750" lvl="1" indent="-285750" algn="l" defTabSz="1422400">
            <a:lnSpc>
              <a:spcPct val="90000"/>
            </a:lnSpc>
            <a:spcBef>
              <a:spcPct val="0"/>
            </a:spcBef>
            <a:spcAft>
              <a:spcPct val="20000"/>
            </a:spcAft>
            <a:buChar char="•"/>
          </a:pPr>
          <a:r>
            <a:rPr lang="de-DE" sz="3200" kern="1200" dirty="0"/>
            <a:t>Möglichst geringe Strömungsverluste aufweisen</a:t>
          </a:r>
          <a:endParaRPr lang="en-US" sz="3200" kern="1200" dirty="0"/>
        </a:p>
      </dsp:txBody>
      <dsp:txXfrm>
        <a:off x="0" y="1097266"/>
        <a:ext cx="7886700" cy="3140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6939B-59C5-4B7D-9963-32F0E8980980}">
      <dsp:nvSpPr>
        <dsp:cNvPr id="0" name=""/>
        <dsp:cNvSpPr/>
      </dsp:nvSpPr>
      <dsp:spPr>
        <a:xfrm>
          <a:off x="0" y="352809"/>
          <a:ext cx="38671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F62BE8-D153-41E1-AE1B-CCF0874BEACA}">
      <dsp:nvSpPr>
        <dsp:cNvPr id="0" name=""/>
        <dsp:cNvSpPr/>
      </dsp:nvSpPr>
      <dsp:spPr>
        <a:xfrm>
          <a:off x="193357" y="72369"/>
          <a:ext cx="270700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Standrohr</a:t>
          </a:r>
          <a:endParaRPr lang="en-US" sz="1900" kern="1200"/>
        </a:p>
      </dsp:txBody>
      <dsp:txXfrm>
        <a:off x="220737" y="99749"/>
        <a:ext cx="2652245" cy="506120"/>
      </dsp:txXfrm>
    </dsp:sp>
    <dsp:sp modelId="{FA454FAA-81F7-4E98-81A6-7DFFD7795394}">
      <dsp:nvSpPr>
        <dsp:cNvPr id="0" name=""/>
        <dsp:cNvSpPr/>
      </dsp:nvSpPr>
      <dsp:spPr>
        <a:xfrm>
          <a:off x="0" y="1214649"/>
          <a:ext cx="38671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1DD166-251A-4AE1-B6C1-F27DD6ADC019}">
      <dsp:nvSpPr>
        <dsp:cNvPr id="0" name=""/>
        <dsp:cNvSpPr/>
      </dsp:nvSpPr>
      <dsp:spPr>
        <a:xfrm>
          <a:off x="193357" y="934209"/>
          <a:ext cx="270700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Systemtrenner</a:t>
          </a:r>
          <a:endParaRPr lang="en-US" sz="1900" kern="1200"/>
        </a:p>
      </dsp:txBody>
      <dsp:txXfrm>
        <a:off x="220737" y="961589"/>
        <a:ext cx="2652245" cy="506120"/>
      </dsp:txXfrm>
    </dsp:sp>
    <dsp:sp modelId="{92C44FA2-10E5-4610-8B26-FE41AB6837FF}">
      <dsp:nvSpPr>
        <dsp:cNvPr id="0" name=""/>
        <dsp:cNvSpPr/>
      </dsp:nvSpPr>
      <dsp:spPr>
        <a:xfrm>
          <a:off x="0" y="2076489"/>
          <a:ext cx="38671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1560CE-5881-4977-8AB3-79D1E15F341F}">
      <dsp:nvSpPr>
        <dsp:cNvPr id="0" name=""/>
        <dsp:cNvSpPr/>
      </dsp:nvSpPr>
      <dsp:spPr>
        <a:xfrm>
          <a:off x="193357" y="1796049"/>
          <a:ext cx="270700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Saugkorb</a:t>
          </a:r>
          <a:endParaRPr lang="en-US" sz="1900" kern="1200"/>
        </a:p>
      </dsp:txBody>
      <dsp:txXfrm>
        <a:off x="220737" y="1823429"/>
        <a:ext cx="2652245" cy="506120"/>
      </dsp:txXfrm>
    </dsp:sp>
    <dsp:sp modelId="{817D5455-B8DC-4606-B3A9-CA22B3BB5C4E}">
      <dsp:nvSpPr>
        <dsp:cNvPr id="0" name=""/>
        <dsp:cNvSpPr/>
      </dsp:nvSpPr>
      <dsp:spPr>
        <a:xfrm>
          <a:off x="0" y="2938329"/>
          <a:ext cx="38671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5BA881-E973-40AE-BC3A-DDDC0E0E1610}">
      <dsp:nvSpPr>
        <dsp:cNvPr id="0" name=""/>
        <dsp:cNvSpPr/>
      </dsp:nvSpPr>
      <dsp:spPr>
        <a:xfrm>
          <a:off x="193357" y="2657889"/>
          <a:ext cx="270700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Saugschutzkorb</a:t>
          </a:r>
          <a:endParaRPr lang="en-US" sz="1900" kern="1200"/>
        </a:p>
      </dsp:txBody>
      <dsp:txXfrm>
        <a:off x="220737" y="2685269"/>
        <a:ext cx="2652245" cy="506120"/>
      </dsp:txXfrm>
    </dsp:sp>
    <dsp:sp modelId="{886703B1-435A-4298-9DB9-1B18B40C49BA}">
      <dsp:nvSpPr>
        <dsp:cNvPr id="0" name=""/>
        <dsp:cNvSpPr/>
      </dsp:nvSpPr>
      <dsp:spPr>
        <a:xfrm>
          <a:off x="0" y="3800169"/>
          <a:ext cx="386715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FD825D-36F6-4AF7-B6D1-1AB50C99B08D}">
      <dsp:nvSpPr>
        <dsp:cNvPr id="0" name=""/>
        <dsp:cNvSpPr/>
      </dsp:nvSpPr>
      <dsp:spPr>
        <a:xfrm>
          <a:off x="193357" y="3519729"/>
          <a:ext cx="2707005"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Wasserstrahlpumpe</a:t>
          </a:r>
          <a:endParaRPr lang="en-US" sz="1900" kern="1200"/>
        </a:p>
      </dsp:txBody>
      <dsp:txXfrm>
        <a:off x="220737" y="3547109"/>
        <a:ext cx="2652245"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559BB-C378-499E-B139-D3690B891451}">
      <dsp:nvSpPr>
        <dsp:cNvPr id="0" name=""/>
        <dsp:cNvSpPr/>
      </dsp:nvSpPr>
      <dsp:spPr>
        <a:xfrm>
          <a:off x="0" y="335439"/>
          <a:ext cx="386715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Sammelstück</a:t>
          </a:r>
          <a:endParaRPr lang="en-US" sz="2800" kern="1200"/>
        </a:p>
      </dsp:txBody>
      <dsp:txXfrm>
        <a:off x="32784" y="368223"/>
        <a:ext cx="3801582" cy="606012"/>
      </dsp:txXfrm>
    </dsp:sp>
    <dsp:sp modelId="{4D2142AA-539C-4638-9F82-BD86C08A333D}">
      <dsp:nvSpPr>
        <dsp:cNvPr id="0" name=""/>
        <dsp:cNvSpPr/>
      </dsp:nvSpPr>
      <dsp:spPr>
        <a:xfrm>
          <a:off x="0" y="1087659"/>
          <a:ext cx="386715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Verteiler</a:t>
          </a:r>
          <a:endParaRPr lang="en-US" sz="2800" kern="1200"/>
        </a:p>
      </dsp:txBody>
      <dsp:txXfrm>
        <a:off x="32784" y="1120443"/>
        <a:ext cx="3801582" cy="606012"/>
      </dsp:txXfrm>
    </dsp:sp>
    <dsp:sp modelId="{2901E570-C99A-438D-97E1-7449852737AF}">
      <dsp:nvSpPr>
        <dsp:cNvPr id="0" name=""/>
        <dsp:cNvSpPr/>
      </dsp:nvSpPr>
      <dsp:spPr>
        <a:xfrm>
          <a:off x="0" y="1839879"/>
          <a:ext cx="386715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Druckbegrenzungsventil</a:t>
          </a:r>
          <a:endParaRPr lang="en-US" sz="2800" kern="1200"/>
        </a:p>
      </dsp:txBody>
      <dsp:txXfrm>
        <a:off x="32784" y="1872663"/>
        <a:ext cx="3801582" cy="606012"/>
      </dsp:txXfrm>
    </dsp:sp>
    <dsp:sp modelId="{7261A9B6-E932-4934-8510-5A3B9EC53067}">
      <dsp:nvSpPr>
        <dsp:cNvPr id="0" name=""/>
        <dsp:cNvSpPr/>
      </dsp:nvSpPr>
      <dsp:spPr>
        <a:xfrm>
          <a:off x="0" y="2592099"/>
          <a:ext cx="386715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Stützkrümmer</a:t>
          </a:r>
          <a:endParaRPr lang="en-US" sz="2800" kern="1200"/>
        </a:p>
      </dsp:txBody>
      <dsp:txXfrm>
        <a:off x="32784" y="2624883"/>
        <a:ext cx="3801582" cy="606012"/>
      </dsp:txXfrm>
    </dsp:sp>
    <dsp:sp modelId="{5DFA230C-67D5-4558-875C-D00B75700325}">
      <dsp:nvSpPr>
        <dsp:cNvPr id="0" name=""/>
        <dsp:cNvSpPr/>
      </dsp:nvSpPr>
      <dsp:spPr>
        <a:xfrm>
          <a:off x="0" y="3344319"/>
          <a:ext cx="386715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Zumischer</a:t>
          </a:r>
          <a:endParaRPr lang="en-US" sz="2800" kern="1200"/>
        </a:p>
      </dsp:txBody>
      <dsp:txXfrm>
        <a:off x="32784" y="3377103"/>
        <a:ext cx="3801582" cy="606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FC878-7911-49E3-BA8F-C9C7CF2984AD}">
      <dsp:nvSpPr>
        <dsp:cNvPr id="0" name=""/>
        <dsp:cNvSpPr/>
      </dsp:nvSpPr>
      <dsp:spPr>
        <a:xfrm>
          <a:off x="0" y="352809"/>
          <a:ext cx="386715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618BFB-F818-480F-B313-439632D1B2D6}">
      <dsp:nvSpPr>
        <dsp:cNvPr id="0" name=""/>
        <dsp:cNvSpPr/>
      </dsp:nvSpPr>
      <dsp:spPr>
        <a:xfrm>
          <a:off x="193357" y="72369"/>
          <a:ext cx="2707005"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Mehrzweckstrahlrohr</a:t>
          </a:r>
          <a:endParaRPr lang="en-US" sz="1900" kern="1200"/>
        </a:p>
      </dsp:txBody>
      <dsp:txXfrm>
        <a:off x="220737" y="99749"/>
        <a:ext cx="2652245" cy="506120"/>
      </dsp:txXfrm>
    </dsp:sp>
    <dsp:sp modelId="{C79628DE-9406-4018-AFFD-693539CBEE9A}">
      <dsp:nvSpPr>
        <dsp:cNvPr id="0" name=""/>
        <dsp:cNvSpPr/>
      </dsp:nvSpPr>
      <dsp:spPr>
        <a:xfrm>
          <a:off x="0" y="1214649"/>
          <a:ext cx="386715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1713F-5320-42A9-9F61-91AAF361BA18}">
      <dsp:nvSpPr>
        <dsp:cNvPr id="0" name=""/>
        <dsp:cNvSpPr/>
      </dsp:nvSpPr>
      <dsp:spPr>
        <a:xfrm>
          <a:off x="193357" y="934209"/>
          <a:ext cx="2707005"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Hohlstrahlrohr</a:t>
          </a:r>
          <a:endParaRPr lang="en-US" sz="1900" kern="1200"/>
        </a:p>
      </dsp:txBody>
      <dsp:txXfrm>
        <a:off x="220737" y="961589"/>
        <a:ext cx="2652245" cy="506120"/>
      </dsp:txXfrm>
    </dsp:sp>
    <dsp:sp modelId="{AD8C6116-69D4-4F95-BCFA-C7D54A7B04E3}">
      <dsp:nvSpPr>
        <dsp:cNvPr id="0" name=""/>
        <dsp:cNvSpPr/>
      </dsp:nvSpPr>
      <dsp:spPr>
        <a:xfrm>
          <a:off x="0" y="2076489"/>
          <a:ext cx="386715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F8E97F-DEA1-4F64-BA77-240F650C64C1}">
      <dsp:nvSpPr>
        <dsp:cNvPr id="0" name=""/>
        <dsp:cNvSpPr/>
      </dsp:nvSpPr>
      <dsp:spPr>
        <a:xfrm>
          <a:off x="193357" y="1796049"/>
          <a:ext cx="2707005"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Schaumrohr</a:t>
          </a:r>
          <a:endParaRPr lang="en-US" sz="1900" kern="1200"/>
        </a:p>
      </dsp:txBody>
      <dsp:txXfrm>
        <a:off x="220737" y="1823429"/>
        <a:ext cx="2652245" cy="506120"/>
      </dsp:txXfrm>
    </dsp:sp>
    <dsp:sp modelId="{61A93E1F-8F9A-4C7C-A8F3-82A19DACDFF1}">
      <dsp:nvSpPr>
        <dsp:cNvPr id="0" name=""/>
        <dsp:cNvSpPr/>
      </dsp:nvSpPr>
      <dsp:spPr>
        <a:xfrm>
          <a:off x="0" y="2938329"/>
          <a:ext cx="386715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860274-5664-4B28-BCB9-995CCEBAA81F}">
      <dsp:nvSpPr>
        <dsp:cNvPr id="0" name=""/>
        <dsp:cNvSpPr/>
      </dsp:nvSpPr>
      <dsp:spPr>
        <a:xfrm>
          <a:off x="193357" y="2657889"/>
          <a:ext cx="2707005"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Hydroschild</a:t>
          </a:r>
          <a:endParaRPr lang="en-US" sz="1900" kern="1200"/>
        </a:p>
      </dsp:txBody>
      <dsp:txXfrm>
        <a:off x="220737" y="2685269"/>
        <a:ext cx="2652245" cy="506120"/>
      </dsp:txXfrm>
    </dsp:sp>
    <dsp:sp modelId="{3DD72BCF-E2F2-44F2-8003-AE37445F2591}">
      <dsp:nvSpPr>
        <dsp:cNvPr id="0" name=""/>
        <dsp:cNvSpPr/>
      </dsp:nvSpPr>
      <dsp:spPr>
        <a:xfrm>
          <a:off x="0" y="3800169"/>
          <a:ext cx="386715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C18D1A-A3B5-46E1-B26B-0C729612C837}">
      <dsp:nvSpPr>
        <dsp:cNvPr id="0" name=""/>
        <dsp:cNvSpPr/>
      </dsp:nvSpPr>
      <dsp:spPr>
        <a:xfrm>
          <a:off x="193357" y="3519729"/>
          <a:ext cx="2707005"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318" tIns="0" rIns="102318" bIns="0" numCol="1" spcCol="1270" anchor="ctr" anchorCtr="0">
          <a:noAutofit/>
        </a:bodyPr>
        <a:lstStyle/>
        <a:p>
          <a:pPr marL="0" lvl="0" indent="0" algn="l" defTabSz="844550">
            <a:lnSpc>
              <a:spcPct val="90000"/>
            </a:lnSpc>
            <a:spcBef>
              <a:spcPct val="0"/>
            </a:spcBef>
            <a:spcAft>
              <a:spcPct val="35000"/>
            </a:spcAft>
            <a:buNone/>
          </a:pPr>
          <a:r>
            <a:rPr lang="de-DE" sz="1900" kern="1200"/>
            <a:t>Löschlanze</a:t>
          </a:r>
          <a:endParaRPr lang="en-US" sz="1900" kern="1200"/>
        </a:p>
      </dsp:txBody>
      <dsp:txXfrm>
        <a:off x="220737" y="3547109"/>
        <a:ext cx="2652245"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05CFB4-1C10-417D-9A48-1324924806AE}" type="datetimeFigureOut">
              <a:rPr lang="de-DE" smtClean="0"/>
              <a:t>03.01.2026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381529-53D3-4D0D-8DEE-9216644694E9}" type="slidenum">
              <a:rPr lang="de-DE" smtClean="0"/>
              <a:t>‹Nr.›</a:t>
            </a:fld>
            <a:endParaRPr lang="de-DE"/>
          </a:p>
        </p:txBody>
      </p:sp>
    </p:spTree>
    <p:extLst>
      <p:ext uri="{BB962C8B-B14F-4D97-AF65-F5344CB8AC3E}">
        <p14:creationId xmlns:p14="http://schemas.microsoft.com/office/powerpoint/2010/main" val="73959063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367B6-5295-4E59-8810-1C0EAB7E7546}" type="datetimeFigureOut">
              <a:rPr lang="de-DE" smtClean="0"/>
              <a:pPr/>
              <a:t>03.01.2026</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F24AA-27EF-4FFB-8BFE-9DEA5D129639}" type="slidenum">
              <a:rPr lang="de-DE" smtClean="0"/>
              <a:pPr/>
              <a:t>‹Nr.›</a:t>
            </a:fld>
            <a:endParaRPr lang="de-DE" dirty="0"/>
          </a:p>
        </p:txBody>
      </p:sp>
    </p:spTree>
    <p:extLst>
      <p:ext uri="{BB962C8B-B14F-4D97-AF65-F5344CB8AC3E}">
        <p14:creationId xmlns:p14="http://schemas.microsoft.com/office/powerpoint/2010/main" val="46163955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6EA17-F1FD-7525-1DBD-489C5C8B2515}"/>
              </a:ext>
            </a:extLst>
          </p:cNvPr>
          <p:cNvSpPr>
            <a:spLocks noGrp="1"/>
          </p:cNvSpPr>
          <p:nvPr>
            <p:ph type="ctrTitle" hasCustomPrompt="1"/>
          </p:nvPr>
        </p:nvSpPr>
        <p:spPr>
          <a:xfrm>
            <a:off x="1143000" y="1122363"/>
            <a:ext cx="6858000" cy="2387600"/>
          </a:xfrm>
        </p:spPr>
        <p:txBody>
          <a:bodyPr anchor="b"/>
          <a:lstStyle>
            <a:lvl1pPr algn="ctr">
              <a:defRPr sz="6000"/>
            </a:lvl1pPr>
          </a:lstStyle>
          <a:p>
            <a:r>
              <a:rPr lang="de-DE" dirty="0"/>
              <a:t>Titel</a:t>
            </a:r>
          </a:p>
        </p:txBody>
      </p:sp>
      <p:sp>
        <p:nvSpPr>
          <p:cNvPr id="3" name="Untertitel 2">
            <a:extLst>
              <a:ext uri="{FF2B5EF4-FFF2-40B4-BE49-F238E27FC236}">
                <a16:creationId xmlns:a16="http://schemas.microsoft.com/office/drawing/2014/main" id="{14FDC547-8902-11AD-42CA-0A9EB83B67EC}"/>
              </a:ext>
            </a:extLst>
          </p:cNvPr>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
        <p:nvSpPr>
          <p:cNvPr id="4" name="Datumsplatzhalter 3">
            <a:extLst>
              <a:ext uri="{FF2B5EF4-FFF2-40B4-BE49-F238E27FC236}">
                <a16:creationId xmlns:a16="http://schemas.microsoft.com/office/drawing/2014/main" id="{A6341ED6-76B0-7DB0-9D99-532838BAACA5}"/>
              </a:ext>
            </a:extLst>
          </p:cNvPr>
          <p:cNvSpPr>
            <a:spLocks noGrp="1"/>
          </p:cNvSpPr>
          <p:nvPr>
            <p:ph type="dt" sz="half" idx="10"/>
          </p:nvPr>
        </p:nvSpPr>
        <p:spPr/>
        <p:txBody>
          <a:bodyPr/>
          <a:lstStyle/>
          <a:p>
            <a:fld id="{0DFE0574-9193-4DAD-9191-AB1866D36DA2}" type="datetimeFigureOut">
              <a:rPr lang="de-DE" smtClean="0"/>
              <a:t>03.01.2026</a:t>
            </a:fld>
            <a:endParaRPr lang="de-DE"/>
          </a:p>
        </p:txBody>
      </p:sp>
      <p:sp>
        <p:nvSpPr>
          <p:cNvPr id="5" name="Fußzeilenplatzhalter 4">
            <a:extLst>
              <a:ext uri="{FF2B5EF4-FFF2-40B4-BE49-F238E27FC236}">
                <a16:creationId xmlns:a16="http://schemas.microsoft.com/office/drawing/2014/main" id="{8E8766F0-973A-6B50-3D5A-ECD8DD1FC4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8E9F633-67CA-83E6-995A-1498BA458F9E}"/>
              </a:ext>
            </a:extLst>
          </p:cNvPr>
          <p:cNvSpPr>
            <a:spLocks noGrp="1"/>
          </p:cNvSpPr>
          <p:nvPr>
            <p:ph type="sldNum" sz="quarter" idx="12"/>
          </p:nvPr>
        </p:nvSpPr>
        <p:spPr/>
        <p:txBody>
          <a:bodyPr/>
          <a:lstStyle/>
          <a:p>
            <a:fld id="{79C15D86-305A-4006-A974-F3D31248847F}" type="slidenum">
              <a:rPr lang="de-DE" smtClean="0"/>
              <a:t>‹Nr.›</a:t>
            </a:fld>
            <a:endParaRPr lang="de-DE"/>
          </a:p>
        </p:txBody>
      </p:sp>
    </p:spTree>
    <p:extLst>
      <p:ext uri="{BB962C8B-B14F-4D97-AF65-F5344CB8AC3E}">
        <p14:creationId xmlns:p14="http://schemas.microsoft.com/office/powerpoint/2010/main" val="318053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72B12-1DFA-AA95-02EE-B4901F6A8CF9}"/>
              </a:ext>
            </a:extLst>
          </p:cNvPr>
          <p:cNvSpPr>
            <a:spLocks noGrp="1"/>
          </p:cNvSpPr>
          <p:nvPr>
            <p:ph type="title" hasCustomPrompt="1"/>
          </p:nvPr>
        </p:nvSpPr>
        <p:spPr/>
        <p:txBody>
          <a:bodyPr/>
          <a:lstStyle>
            <a:lvl1pPr>
              <a:defRPr/>
            </a:lvl1pPr>
          </a:lstStyle>
          <a:p>
            <a:r>
              <a:rPr lang="de-DE" dirty="0"/>
              <a:t>Titel</a:t>
            </a:r>
          </a:p>
        </p:txBody>
      </p:sp>
      <p:sp>
        <p:nvSpPr>
          <p:cNvPr id="3" name="Inhaltsplatzhalter 2">
            <a:extLst>
              <a:ext uri="{FF2B5EF4-FFF2-40B4-BE49-F238E27FC236}">
                <a16:creationId xmlns:a16="http://schemas.microsoft.com/office/drawing/2014/main" id="{C91D8AE5-BBCF-6C9C-D30C-6E84C2B143DE}"/>
              </a:ext>
            </a:extLst>
          </p:cNvPr>
          <p:cNvSpPr>
            <a:spLocks noGrp="1"/>
          </p:cNvSpPr>
          <p:nvPr>
            <p:ph idx="1" hasCustomPrompt="1"/>
          </p:nvPr>
        </p:nvSpPr>
        <p:spPr/>
        <p:txBody>
          <a:bodyPr/>
          <a:lstStyle>
            <a:lvl1pPr>
              <a:defRPr/>
            </a:lvl1pPr>
          </a:lstStyle>
          <a:p>
            <a:pPr lvl="0"/>
            <a:r>
              <a:rPr lang="de-DE" dirty="0"/>
              <a:t>Text/Objekt</a:t>
            </a:r>
          </a:p>
        </p:txBody>
      </p:sp>
      <p:sp>
        <p:nvSpPr>
          <p:cNvPr id="4" name="Datumsplatzhalter 3">
            <a:extLst>
              <a:ext uri="{FF2B5EF4-FFF2-40B4-BE49-F238E27FC236}">
                <a16:creationId xmlns:a16="http://schemas.microsoft.com/office/drawing/2014/main" id="{15D1440D-90FD-9F5C-1555-BB8F814E87EF}"/>
              </a:ext>
            </a:extLst>
          </p:cNvPr>
          <p:cNvSpPr>
            <a:spLocks noGrp="1"/>
          </p:cNvSpPr>
          <p:nvPr>
            <p:ph type="dt" sz="half" idx="10"/>
          </p:nvPr>
        </p:nvSpPr>
        <p:spPr/>
        <p:txBody>
          <a:bodyPr/>
          <a:lstStyle/>
          <a:p>
            <a:fld id="{0DFE0574-9193-4DAD-9191-AB1866D36DA2}" type="datetimeFigureOut">
              <a:rPr lang="de-DE" smtClean="0"/>
              <a:t>03.01.2026</a:t>
            </a:fld>
            <a:endParaRPr lang="de-DE"/>
          </a:p>
        </p:txBody>
      </p:sp>
      <p:sp>
        <p:nvSpPr>
          <p:cNvPr id="5" name="Fußzeilenplatzhalter 4">
            <a:extLst>
              <a:ext uri="{FF2B5EF4-FFF2-40B4-BE49-F238E27FC236}">
                <a16:creationId xmlns:a16="http://schemas.microsoft.com/office/drawing/2014/main" id="{C9B11FA4-2E13-7BD1-2271-02C0A520C3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E2D1672-0558-EBB9-53CD-36D61AB19E13}"/>
              </a:ext>
            </a:extLst>
          </p:cNvPr>
          <p:cNvSpPr>
            <a:spLocks noGrp="1"/>
          </p:cNvSpPr>
          <p:nvPr>
            <p:ph type="sldNum" sz="quarter" idx="12"/>
          </p:nvPr>
        </p:nvSpPr>
        <p:spPr/>
        <p:txBody>
          <a:bodyPr/>
          <a:lstStyle/>
          <a:p>
            <a:fld id="{79C15D86-305A-4006-A974-F3D31248847F}" type="slidenum">
              <a:rPr lang="de-DE" smtClean="0"/>
              <a:t>‹Nr.›</a:t>
            </a:fld>
            <a:endParaRPr lang="de-DE"/>
          </a:p>
        </p:txBody>
      </p:sp>
    </p:spTree>
    <p:extLst>
      <p:ext uri="{BB962C8B-B14F-4D97-AF65-F5344CB8AC3E}">
        <p14:creationId xmlns:p14="http://schemas.microsoft.com/office/powerpoint/2010/main" val="417227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B4EE8-5F00-CC02-7F7B-191488D716E8}"/>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8C6C1408-A3FD-3AE6-346D-0CE811ED5A79}"/>
              </a:ext>
            </a:extLst>
          </p:cNvPr>
          <p:cNvSpPr>
            <a:spLocks noGrp="1"/>
          </p:cNvSpPr>
          <p:nvPr>
            <p:ph sz="half" idx="1" hasCustomPrompt="1"/>
          </p:nvPr>
        </p:nvSpPr>
        <p:spPr>
          <a:xfrm>
            <a:off x="628650" y="1825625"/>
            <a:ext cx="3867150" cy="4351338"/>
          </a:xfrm>
        </p:spPr>
        <p:txBody>
          <a:bodyPr/>
          <a:lstStyle>
            <a:lvl1pPr>
              <a:defRPr/>
            </a:lvl1pPr>
          </a:lstStyle>
          <a:p>
            <a:pPr lvl="0"/>
            <a:r>
              <a:rPr lang="de-DE" dirty="0"/>
              <a:t>Objekt/Text</a:t>
            </a:r>
          </a:p>
        </p:txBody>
      </p:sp>
      <p:sp>
        <p:nvSpPr>
          <p:cNvPr id="4" name="Inhaltsplatzhalter 3">
            <a:extLst>
              <a:ext uri="{FF2B5EF4-FFF2-40B4-BE49-F238E27FC236}">
                <a16:creationId xmlns:a16="http://schemas.microsoft.com/office/drawing/2014/main" id="{57C45DE7-1A0B-E509-B306-566342AA52B7}"/>
              </a:ext>
            </a:extLst>
          </p:cNvPr>
          <p:cNvSpPr>
            <a:spLocks noGrp="1"/>
          </p:cNvSpPr>
          <p:nvPr>
            <p:ph sz="half" idx="2" hasCustomPrompt="1"/>
          </p:nvPr>
        </p:nvSpPr>
        <p:spPr>
          <a:xfrm>
            <a:off x="4648200" y="1825625"/>
            <a:ext cx="3867150" cy="4351338"/>
          </a:xfrm>
        </p:spPr>
        <p:txBody>
          <a:bodyPr/>
          <a:lstStyle/>
          <a:p>
            <a:pPr lvl="0"/>
            <a:r>
              <a:rPr lang="de-DE" dirty="0"/>
              <a:t>Objekt/Text</a:t>
            </a:r>
          </a:p>
          <a:p>
            <a:pPr lvl="0"/>
            <a:endParaRPr lang="de-DE" dirty="0"/>
          </a:p>
        </p:txBody>
      </p:sp>
      <p:sp>
        <p:nvSpPr>
          <p:cNvPr id="5" name="Datumsplatzhalter 4">
            <a:extLst>
              <a:ext uri="{FF2B5EF4-FFF2-40B4-BE49-F238E27FC236}">
                <a16:creationId xmlns:a16="http://schemas.microsoft.com/office/drawing/2014/main" id="{E4FB4E4E-7B26-150C-81D6-5718E6FB5F43}"/>
              </a:ext>
            </a:extLst>
          </p:cNvPr>
          <p:cNvSpPr>
            <a:spLocks noGrp="1"/>
          </p:cNvSpPr>
          <p:nvPr>
            <p:ph type="dt" sz="half" idx="10"/>
          </p:nvPr>
        </p:nvSpPr>
        <p:spPr/>
        <p:txBody>
          <a:bodyPr/>
          <a:lstStyle/>
          <a:p>
            <a:fld id="{0DFE0574-9193-4DAD-9191-AB1866D36DA2}" type="datetimeFigureOut">
              <a:rPr lang="de-DE" smtClean="0"/>
              <a:t>03.01.2026</a:t>
            </a:fld>
            <a:endParaRPr lang="de-DE"/>
          </a:p>
        </p:txBody>
      </p:sp>
      <p:sp>
        <p:nvSpPr>
          <p:cNvPr id="6" name="Fußzeilenplatzhalter 5">
            <a:extLst>
              <a:ext uri="{FF2B5EF4-FFF2-40B4-BE49-F238E27FC236}">
                <a16:creationId xmlns:a16="http://schemas.microsoft.com/office/drawing/2014/main" id="{9E241C95-8338-3282-D347-C0978E3E683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03F8E6F-D9D0-F154-3C31-90C969A978F0}"/>
              </a:ext>
            </a:extLst>
          </p:cNvPr>
          <p:cNvSpPr>
            <a:spLocks noGrp="1"/>
          </p:cNvSpPr>
          <p:nvPr>
            <p:ph type="sldNum" sz="quarter" idx="12"/>
          </p:nvPr>
        </p:nvSpPr>
        <p:spPr/>
        <p:txBody>
          <a:bodyPr/>
          <a:lstStyle/>
          <a:p>
            <a:fld id="{79C15D86-305A-4006-A974-F3D31248847F}" type="slidenum">
              <a:rPr lang="de-DE" smtClean="0"/>
              <a:t>‹Nr.›</a:t>
            </a:fld>
            <a:endParaRPr lang="de-DE"/>
          </a:p>
        </p:txBody>
      </p:sp>
    </p:spTree>
    <p:extLst>
      <p:ext uri="{BB962C8B-B14F-4D97-AF65-F5344CB8AC3E}">
        <p14:creationId xmlns:p14="http://schemas.microsoft.com/office/powerpoint/2010/main" val="2012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BE96D-8B98-C756-3365-6C2D14336306}"/>
              </a:ext>
            </a:extLst>
          </p:cNvPr>
          <p:cNvSpPr>
            <a:spLocks noGrp="1"/>
          </p:cNvSpPr>
          <p:nvPr>
            <p:ph type="title"/>
          </p:nvPr>
        </p:nvSpPr>
        <p:spPr>
          <a:xfrm>
            <a:off x="630238" y="365125"/>
            <a:ext cx="7886700" cy="1325563"/>
          </a:xfrm>
        </p:spPr>
        <p:txBody>
          <a:bodyPr/>
          <a:lstStyle/>
          <a:p>
            <a:endParaRPr lang="de-DE" dirty="0"/>
          </a:p>
        </p:txBody>
      </p:sp>
      <p:sp>
        <p:nvSpPr>
          <p:cNvPr id="3" name="Textplatzhalter 2">
            <a:extLst>
              <a:ext uri="{FF2B5EF4-FFF2-40B4-BE49-F238E27FC236}">
                <a16:creationId xmlns:a16="http://schemas.microsoft.com/office/drawing/2014/main" id="{99E4B4FD-BC77-0452-35A9-9190AB0EE970}"/>
              </a:ext>
            </a:extLst>
          </p:cNvPr>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a:t>
            </a:r>
          </a:p>
        </p:txBody>
      </p:sp>
      <p:sp>
        <p:nvSpPr>
          <p:cNvPr id="4" name="Inhaltsplatzhalter 3">
            <a:extLst>
              <a:ext uri="{FF2B5EF4-FFF2-40B4-BE49-F238E27FC236}">
                <a16:creationId xmlns:a16="http://schemas.microsoft.com/office/drawing/2014/main" id="{1E088738-3149-C43E-7A77-11317EB6D3FD}"/>
              </a:ext>
            </a:extLst>
          </p:cNvPr>
          <p:cNvSpPr>
            <a:spLocks noGrp="1"/>
          </p:cNvSpPr>
          <p:nvPr>
            <p:ph sz="half" idx="2" hasCustomPrompt="1"/>
          </p:nvPr>
        </p:nvSpPr>
        <p:spPr>
          <a:xfrm>
            <a:off x="630238" y="2505075"/>
            <a:ext cx="3868737" cy="3684588"/>
          </a:xfrm>
        </p:spPr>
        <p:txBody>
          <a:bodyPr/>
          <a:lstStyle/>
          <a:p>
            <a:pPr lvl="0"/>
            <a:r>
              <a:rPr lang="de-DE" dirty="0"/>
              <a:t>Objekt/Text</a:t>
            </a:r>
          </a:p>
          <a:p>
            <a:pPr lvl="0"/>
            <a:endParaRPr lang="de-DE" dirty="0"/>
          </a:p>
        </p:txBody>
      </p:sp>
      <p:sp>
        <p:nvSpPr>
          <p:cNvPr id="5" name="Textplatzhalter 4">
            <a:extLst>
              <a:ext uri="{FF2B5EF4-FFF2-40B4-BE49-F238E27FC236}">
                <a16:creationId xmlns:a16="http://schemas.microsoft.com/office/drawing/2014/main" id="{829EAA23-295F-1832-6712-B8DD36383BAF}"/>
              </a:ext>
            </a:extLst>
          </p:cNvPr>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a:t>
            </a:r>
          </a:p>
        </p:txBody>
      </p:sp>
      <p:sp>
        <p:nvSpPr>
          <p:cNvPr id="6" name="Inhaltsplatzhalter 5">
            <a:extLst>
              <a:ext uri="{FF2B5EF4-FFF2-40B4-BE49-F238E27FC236}">
                <a16:creationId xmlns:a16="http://schemas.microsoft.com/office/drawing/2014/main" id="{09ABCA20-6D96-3196-C055-916B2CC53344}"/>
              </a:ext>
            </a:extLst>
          </p:cNvPr>
          <p:cNvSpPr>
            <a:spLocks noGrp="1"/>
          </p:cNvSpPr>
          <p:nvPr>
            <p:ph sz="quarter" idx="4" hasCustomPrompt="1"/>
          </p:nvPr>
        </p:nvSpPr>
        <p:spPr>
          <a:xfrm>
            <a:off x="4629150" y="2505075"/>
            <a:ext cx="3887788" cy="3684588"/>
          </a:xfrm>
        </p:spPr>
        <p:txBody>
          <a:bodyPr/>
          <a:lstStyle/>
          <a:p>
            <a:pPr lvl="0"/>
            <a:r>
              <a:rPr lang="de-DE" dirty="0"/>
              <a:t>Objekt/Text</a:t>
            </a:r>
          </a:p>
          <a:p>
            <a:pPr lvl="0"/>
            <a:endParaRPr lang="de-DE" dirty="0"/>
          </a:p>
        </p:txBody>
      </p:sp>
      <p:sp>
        <p:nvSpPr>
          <p:cNvPr id="7" name="Datumsplatzhalter 6">
            <a:extLst>
              <a:ext uri="{FF2B5EF4-FFF2-40B4-BE49-F238E27FC236}">
                <a16:creationId xmlns:a16="http://schemas.microsoft.com/office/drawing/2014/main" id="{1DA22E7A-1135-B66B-F05E-53F964D94271}"/>
              </a:ext>
            </a:extLst>
          </p:cNvPr>
          <p:cNvSpPr>
            <a:spLocks noGrp="1"/>
          </p:cNvSpPr>
          <p:nvPr>
            <p:ph type="dt" sz="half" idx="10"/>
          </p:nvPr>
        </p:nvSpPr>
        <p:spPr/>
        <p:txBody>
          <a:bodyPr/>
          <a:lstStyle/>
          <a:p>
            <a:fld id="{0DFE0574-9193-4DAD-9191-AB1866D36DA2}" type="datetimeFigureOut">
              <a:rPr lang="de-DE" smtClean="0"/>
              <a:t>03.01.2026</a:t>
            </a:fld>
            <a:endParaRPr lang="de-DE"/>
          </a:p>
        </p:txBody>
      </p:sp>
      <p:sp>
        <p:nvSpPr>
          <p:cNvPr id="8" name="Fußzeilenplatzhalter 7">
            <a:extLst>
              <a:ext uri="{FF2B5EF4-FFF2-40B4-BE49-F238E27FC236}">
                <a16:creationId xmlns:a16="http://schemas.microsoft.com/office/drawing/2014/main" id="{73F59DD8-55D3-D337-F5FF-D8183B57B6F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9638C94-B640-CC70-FB41-45731CFA8F0C}"/>
              </a:ext>
            </a:extLst>
          </p:cNvPr>
          <p:cNvSpPr>
            <a:spLocks noGrp="1"/>
          </p:cNvSpPr>
          <p:nvPr>
            <p:ph type="sldNum" sz="quarter" idx="12"/>
          </p:nvPr>
        </p:nvSpPr>
        <p:spPr/>
        <p:txBody>
          <a:bodyPr/>
          <a:lstStyle/>
          <a:p>
            <a:fld id="{79C15D86-305A-4006-A974-F3D31248847F}" type="slidenum">
              <a:rPr lang="de-DE" smtClean="0"/>
              <a:t>‹Nr.›</a:t>
            </a:fld>
            <a:endParaRPr lang="de-DE"/>
          </a:p>
        </p:txBody>
      </p:sp>
    </p:spTree>
    <p:extLst>
      <p:ext uri="{BB962C8B-B14F-4D97-AF65-F5344CB8AC3E}">
        <p14:creationId xmlns:p14="http://schemas.microsoft.com/office/powerpoint/2010/main" val="159514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A2794-5598-B818-AC55-4E92BA8BF63B}"/>
              </a:ext>
            </a:extLst>
          </p:cNvPr>
          <p:cNvSpPr>
            <a:spLocks noGrp="1"/>
          </p:cNvSpPr>
          <p:nvPr>
            <p:ph type="title" hasCustomPrompt="1"/>
          </p:nvPr>
        </p:nvSpPr>
        <p:spPr/>
        <p:txBody>
          <a:bodyPr/>
          <a:lstStyle>
            <a:lvl1pPr>
              <a:defRPr/>
            </a:lvl1pPr>
          </a:lstStyle>
          <a:p>
            <a:r>
              <a:rPr lang="de-DE" dirty="0"/>
              <a:t>Nur Titel</a:t>
            </a:r>
          </a:p>
        </p:txBody>
      </p:sp>
      <p:sp>
        <p:nvSpPr>
          <p:cNvPr id="3" name="Datumsplatzhalter 2">
            <a:extLst>
              <a:ext uri="{FF2B5EF4-FFF2-40B4-BE49-F238E27FC236}">
                <a16:creationId xmlns:a16="http://schemas.microsoft.com/office/drawing/2014/main" id="{442C8B3E-D902-D861-FB35-63338CFD9B60}"/>
              </a:ext>
            </a:extLst>
          </p:cNvPr>
          <p:cNvSpPr>
            <a:spLocks noGrp="1"/>
          </p:cNvSpPr>
          <p:nvPr>
            <p:ph type="dt" sz="half" idx="10"/>
          </p:nvPr>
        </p:nvSpPr>
        <p:spPr/>
        <p:txBody>
          <a:bodyPr/>
          <a:lstStyle/>
          <a:p>
            <a:fld id="{0DFE0574-9193-4DAD-9191-AB1866D36DA2}" type="datetimeFigureOut">
              <a:rPr lang="de-DE" smtClean="0"/>
              <a:t>03.01.2026</a:t>
            </a:fld>
            <a:endParaRPr lang="de-DE"/>
          </a:p>
        </p:txBody>
      </p:sp>
      <p:sp>
        <p:nvSpPr>
          <p:cNvPr id="4" name="Fußzeilenplatzhalter 3">
            <a:extLst>
              <a:ext uri="{FF2B5EF4-FFF2-40B4-BE49-F238E27FC236}">
                <a16:creationId xmlns:a16="http://schemas.microsoft.com/office/drawing/2014/main" id="{66093072-D1B5-BE91-3509-01E628EA043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D61822E-FA59-A3E0-ED00-9660745A85B0}"/>
              </a:ext>
            </a:extLst>
          </p:cNvPr>
          <p:cNvSpPr>
            <a:spLocks noGrp="1"/>
          </p:cNvSpPr>
          <p:nvPr>
            <p:ph type="sldNum" sz="quarter" idx="12"/>
          </p:nvPr>
        </p:nvSpPr>
        <p:spPr/>
        <p:txBody>
          <a:bodyPr/>
          <a:lstStyle/>
          <a:p>
            <a:fld id="{79C15D86-305A-4006-A974-F3D31248847F}" type="slidenum">
              <a:rPr lang="de-DE" smtClean="0"/>
              <a:t>‹Nr.›</a:t>
            </a:fld>
            <a:endParaRPr lang="de-DE"/>
          </a:p>
        </p:txBody>
      </p:sp>
    </p:spTree>
    <p:extLst>
      <p:ext uri="{BB962C8B-B14F-4D97-AF65-F5344CB8AC3E}">
        <p14:creationId xmlns:p14="http://schemas.microsoft.com/office/powerpoint/2010/main" val="168463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5069E-D50B-7AB3-061F-FA74CE04550E}"/>
              </a:ext>
            </a:extLst>
          </p:cNvPr>
          <p:cNvSpPr>
            <a:spLocks noGrp="1"/>
          </p:cNvSpPr>
          <p:nvPr>
            <p:ph type="title" hasCustomPrompt="1"/>
          </p:nvPr>
        </p:nvSpPr>
        <p:spPr>
          <a:xfrm>
            <a:off x="630238" y="457200"/>
            <a:ext cx="2949575" cy="1600200"/>
          </a:xfrm>
        </p:spPr>
        <p:txBody>
          <a:bodyPr anchor="b"/>
          <a:lstStyle>
            <a:lvl1pPr>
              <a:defRPr sz="3200"/>
            </a:lvl1pPr>
          </a:lstStyle>
          <a:p>
            <a:r>
              <a:rPr lang="de-DE" dirty="0"/>
              <a:t>Titel</a:t>
            </a:r>
          </a:p>
        </p:txBody>
      </p:sp>
      <p:sp>
        <p:nvSpPr>
          <p:cNvPr id="3" name="Bildplatzhalter 2">
            <a:extLst>
              <a:ext uri="{FF2B5EF4-FFF2-40B4-BE49-F238E27FC236}">
                <a16:creationId xmlns:a16="http://schemas.microsoft.com/office/drawing/2014/main" id="{24291975-4309-E146-289C-C0B09FF074DA}"/>
              </a:ext>
            </a:extLst>
          </p:cNvPr>
          <p:cNvSpPr>
            <a:spLocks noGrp="1"/>
          </p:cNvSpPr>
          <p:nvPr>
            <p:ph type="pic" idx="1" hasCustomPrompt="1"/>
          </p:nvPr>
        </p:nvSpPr>
        <p:spPr>
          <a:xfrm>
            <a:off x="3887788" y="1268760"/>
            <a:ext cx="4629150" cy="45922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Objekt/Text</a:t>
            </a:r>
          </a:p>
          <a:p>
            <a:endParaRPr lang="de-DE" dirty="0"/>
          </a:p>
        </p:txBody>
      </p:sp>
      <p:sp>
        <p:nvSpPr>
          <p:cNvPr id="4" name="Textplatzhalter 3">
            <a:extLst>
              <a:ext uri="{FF2B5EF4-FFF2-40B4-BE49-F238E27FC236}">
                <a16:creationId xmlns:a16="http://schemas.microsoft.com/office/drawing/2014/main" id="{18F48BE7-4FBF-E0EA-56FC-558A2DBE4C5A}"/>
              </a:ext>
            </a:extLst>
          </p:cNvPr>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Objekt/Text</a:t>
            </a:r>
          </a:p>
          <a:p>
            <a:pPr lvl="0"/>
            <a:endParaRPr lang="de-DE" dirty="0"/>
          </a:p>
        </p:txBody>
      </p:sp>
      <p:sp>
        <p:nvSpPr>
          <p:cNvPr id="5" name="Datumsplatzhalter 4">
            <a:extLst>
              <a:ext uri="{FF2B5EF4-FFF2-40B4-BE49-F238E27FC236}">
                <a16:creationId xmlns:a16="http://schemas.microsoft.com/office/drawing/2014/main" id="{26E0F0E8-0E5C-FA0D-6484-9D7EE4FA6743}"/>
              </a:ext>
            </a:extLst>
          </p:cNvPr>
          <p:cNvSpPr>
            <a:spLocks noGrp="1"/>
          </p:cNvSpPr>
          <p:nvPr>
            <p:ph type="dt" sz="half" idx="10"/>
          </p:nvPr>
        </p:nvSpPr>
        <p:spPr/>
        <p:txBody>
          <a:bodyPr/>
          <a:lstStyle/>
          <a:p>
            <a:fld id="{0DFE0574-9193-4DAD-9191-AB1866D36DA2}" type="datetimeFigureOut">
              <a:rPr lang="de-DE" smtClean="0"/>
              <a:t>03.01.2026</a:t>
            </a:fld>
            <a:endParaRPr lang="de-DE"/>
          </a:p>
        </p:txBody>
      </p:sp>
      <p:sp>
        <p:nvSpPr>
          <p:cNvPr id="6" name="Fußzeilenplatzhalter 5">
            <a:extLst>
              <a:ext uri="{FF2B5EF4-FFF2-40B4-BE49-F238E27FC236}">
                <a16:creationId xmlns:a16="http://schemas.microsoft.com/office/drawing/2014/main" id="{E696A092-431F-B22C-88CA-99F3574FBE6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3DC3C34-FCAE-5FC2-5121-68BDC5FADC87}"/>
              </a:ext>
            </a:extLst>
          </p:cNvPr>
          <p:cNvSpPr>
            <a:spLocks noGrp="1"/>
          </p:cNvSpPr>
          <p:nvPr>
            <p:ph type="sldNum" sz="quarter" idx="12"/>
          </p:nvPr>
        </p:nvSpPr>
        <p:spPr/>
        <p:txBody>
          <a:bodyPr/>
          <a:lstStyle/>
          <a:p>
            <a:fld id="{79C15D86-305A-4006-A974-F3D31248847F}" type="slidenum">
              <a:rPr lang="de-DE" smtClean="0"/>
              <a:t>‹Nr.›</a:t>
            </a:fld>
            <a:endParaRPr lang="de-DE"/>
          </a:p>
        </p:txBody>
      </p:sp>
    </p:spTree>
    <p:extLst>
      <p:ext uri="{BB962C8B-B14F-4D97-AF65-F5344CB8AC3E}">
        <p14:creationId xmlns:p14="http://schemas.microsoft.com/office/powerpoint/2010/main" val="12101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C623895-4354-EE27-83B2-26A51DB40EF6}"/>
              </a:ext>
            </a:extLst>
          </p:cNvPr>
          <p:cNvSpPr>
            <a:spLocks noGrp="1"/>
          </p:cNvSpPr>
          <p:nvPr>
            <p:ph type="dt" sz="half" idx="10"/>
          </p:nvPr>
        </p:nvSpPr>
        <p:spPr/>
        <p:txBody>
          <a:bodyPr/>
          <a:lstStyle/>
          <a:p>
            <a:fld id="{0DFE0574-9193-4DAD-9191-AB1866D36DA2}" type="datetimeFigureOut">
              <a:rPr lang="de-DE" smtClean="0"/>
              <a:t>03.01.2026</a:t>
            </a:fld>
            <a:endParaRPr lang="de-DE"/>
          </a:p>
        </p:txBody>
      </p:sp>
      <p:sp>
        <p:nvSpPr>
          <p:cNvPr id="3" name="Fußzeilenplatzhalter 2">
            <a:extLst>
              <a:ext uri="{FF2B5EF4-FFF2-40B4-BE49-F238E27FC236}">
                <a16:creationId xmlns:a16="http://schemas.microsoft.com/office/drawing/2014/main" id="{F93E274B-75D8-98FE-4B96-16219707EE9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6C7860A-7D26-A8F3-EA0C-A3E2A2107D1D}"/>
              </a:ext>
            </a:extLst>
          </p:cNvPr>
          <p:cNvSpPr>
            <a:spLocks noGrp="1"/>
          </p:cNvSpPr>
          <p:nvPr>
            <p:ph type="sldNum" sz="quarter" idx="12"/>
          </p:nvPr>
        </p:nvSpPr>
        <p:spPr/>
        <p:txBody>
          <a:bodyPr/>
          <a:lstStyle/>
          <a:p>
            <a:fld id="{79C15D86-305A-4006-A974-F3D31248847F}" type="slidenum">
              <a:rPr lang="de-DE" smtClean="0"/>
              <a:t>‹Nr.›</a:t>
            </a:fld>
            <a:endParaRPr lang="de-DE"/>
          </a:p>
        </p:txBody>
      </p:sp>
    </p:spTree>
    <p:extLst>
      <p:ext uri="{BB962C8B-B14F-4D97-AF65-F5344CB8AC3E}">
        <p14:creationId xmlns:p14="http://schemas.microsoft.com/office/powerpoint/2010/main" val="420536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45DCBE3-9D3D-9292-D79B-513B1CD8613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dirty="0"/>
              <a:t>Schriftart Arial</a:t>
            </a:r>
          </a:p>
        </p:txBody>
      </p:sp>
      <p:sp>
        <p:nvSpPr>
          <p:cNvPr id="3" name="Textplatzhalter 2">
            <a:extLst>
              <a:ext uri="{FF2B5EF4-FFF2-40B4-BE49-F238E27FC236}">
                <a16:creationId xmlns:a16="http://schemas.microsoft.com/office/drawing/2014/main" id="{C173512A-071C-2EC0-E01A-C47FCAC72F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Objekt/Text</a:t>
            </a:r>
          </a:p>
          <a:p>
            <a:pPr lvl="0"/>
            <a:endParaRPr lang="de-DE" dirty="0"/>
          </a:p>
        </p:txBody>
      </p:sp>
      <p:sp>
        <p:nvSpPr>
          <p:cNvPr id="4" name="Datumsplatzhalter 3">
            <a:extLst>
              <a:ext uri="{FF2B5EF4-FFF2-40B4-BE49-F238E27FC236}">
                <a16:creationId xmlns:a16="http://schemas.microsoft.com/office/drawing/2014/main" id="{82E7AFEE-BF60-EDA0-C36B-4C59FF0368F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E0574-9193-4DAD-9191-AB1866D36DA2}" type="datetimeFigureOut">
              <a:rPr lang="de-DE" smtClean="0"/>
              <a:t>03.01.2026</a:t>
            </a:fld>
            <a:endParaRPr lang="de-DE"/>
          </a:p>
        </p:txBody>
      </p:sp>
      <p:sp>
        <p:nvSpPr>
          <p:cNvPr id="5" name="Fußzeilenplatzhalter 4">
            <a:extLst>
              <a:ext uri="{FF2B5EF4-FFF2-40B4-BE49-F238E27FC236}">
                <a16:creationId xmlns:a16="http://schemas.microsoft.com/office/drawing/2014/main" id="{66250250-763A-562A-FD08-3465EB8392D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B6D25A5-6D85-D9F1-92AB-3E65087488C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15D86-305A-4006-A974-F3D31248847F}" type="slidenum">
              <a:rPr lang="de-DE" smtClean="0"/>
              <a:t>‹Nr.›</a:t>
            </a:fld>
            <a:endParaRPr lang="de-DE"/>
          </a:p>
        </p:txBody>
      </p:sp>
      <p:pic>
        <p:nvPicPr>
          <p:cNvPr id="7" name="Grafik 6">
            <a:extLst>
              <a:ext uri="{FF2B5EF4-FFF2-40B4-BE49-F238E27FC236}">
                <a16:creationId xmlns:a16="http://schemas.microsoft.com/office/drawing/2014/main" id="{C43D117E-34EB-1529-A29F-5A26018C95A8}"/>
              </a:ext>
            </a:extLst>
          </p:cNvPr>
          <p:cNvPicPr>
            <a:picLocks noChangeAspect="1"/>
          </p:cNvPicPr>
          <p:nvPr userDrawn="1"/>
        </p:nvPicPr>
        <p:blipFill>
          <a:blip r:embed="rId9"/>
          <a:stretch>
            <a:fillRect/>
          </a:stretch>
        </p:blipFill>
        <p:spPr>
          <a:xfrm>
            <a:off x="-6858" y="0"/>
            <a:ext cx="292608" cy="6858000"/>
          </a:xfrm>
          <a:prstGeom prst="rect">
            <a:avLst/>
          </a:prstGeom>
        </p:spPr>
      </p:pic>
      <p:pic>
        <p:nvPicPr>
          <p:cNvPr id="8" name="Grafik 7">
            <a:extLst>
              <a:ext uri="{FF2B5EF4-FFF2-40B4-BE49-F238E27FC236}">
                <a16:creationId xmlns:a16="http://schemas.microsoft.com/office/drawing/2014/main" id="{68454F27-33C8-5B96-6AC7-46BA68ADE5AD}"/>
              </a:ext>
            </a:extLst>
          </p:cNvPr>
          <p:cNvPicPr>
            <a:picLocks noChangeAspect="1"/>
          </p:cNvPicPr>
          <p:nvPr userDrawn="1"/>
        </p:nvPicPr>
        <p:blipFill>
          <a:blip r:embed="rId10"/>
          <a:stretch>
            <a:fillRect/>
          </a:stretch>
        </p:blipFill>
        <p:spPr>
          <a:xfrm>
            <a:off x="6300192" y="68336"/>
            <a:ext cx="2694666" cy="1225402"/>
          </a:xfrm>
          <a:prstGeom prst="rect">
            <a:avLst/>
          </a:prstGeom>
        </p:spPr>
      </p:pic>
    </p:spTree>
    <p:extLst>
      <p:ext uri="{BB962C8B-B14F-4D97-AF65-F5344CB8AC3E}">
        <p14:creationId xmlns:p14="http://schemas.microsoft.com/office/powerpoint/2010/main" val="15391530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 id="2147483658" r:id="rId4"/>
    <p:sldLayoutId id="2147483659" r:id="rId5"/>
    <p:sldLayoutId id="2147483662" r:id="rId6"/>
    <p:sldLayoutId id="2147483660" r:id="rId7"/>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0.png"/><Relationship Id="rId4" Type="http://schemas.openxmlformats.org/officeDocument/2006/relationships/diagramLayout" Target="../diagrams/layout3.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29.png"/><Relationship Id="rId5" Type="http://schemas.openxmlformats.org/officeDocument/2006/relationships/diagramQuickStyle" Target="../diagrams/quickStyle4.xml"/><Relationship Id="rId10" Type="http://schemas.openxmlformats.org/officeDocument/2006/relationships/image" Target="../media/image28.png"/><Relationship Id="rId4" Type="http://schemas.openxmlformats.org/officeDocument/2006/relationships/diagramLayout" Target="../diagrams/layout4.xml"/><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38.png"/><Relationship Id="rId5" Type="http://schemas.openxmlformats.org/officeDocument/2006/relationships/diagramQuickStyle" Target="../diagrams/quickStyle5.xml"/><Relationship Id="rId10" Type="http://schemas.openxmlformats.org/officeDocument/2006/relationships/image" Target="../media/image37.png"/><Relationship Id="rId4" Type="http://schemas.openxmlformats.org/officeDocument/2006/relationships/diagramLayout" Target="../diagrams/layout5.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A5389-5F25-1220-E410-73EE1266B512}"/>
              </a:ext>
            </a:extLst>
          </p:cNvPr>
          <p:cNvSpPr>
            <a:spLocks noGrp="1"/>
          </p:cNvSpPr>
          <p:nvPr>
            <p:ph type="title"/>
          </p:nvPr>
        </p:nvSpPr>
        <p:spPr/>
        <p:txBody>
          <a:bodyPr>
            <a:normAutofit/>
          </a:bodyPr>
          <a:lstStyle/>
          <a:p>
            <a:r>
              <a:rPr lang="de-DE" sz="3200" b="1" dirty="0"/>
              <a:t>Kleinlöschgeräte</a:t>
            </a:r>
          </a:p>
        </p:txBody>
      </p:sp>
      <p:sp>
        <p:nvSpPr>
          <p:cNvPr id="3" name="Inhaltsplatzhalter 2">
            <a:extLst>
              <a:ext uri="{FF2B5EF4-FFF2-40B4-BE49-F238E27FC236}">
                <a16:creationId xmlns:a16="http://schemas.microsoft.com/office/drawing/2014/main" id="{291EBF96-385D-36FC-5D66-C758D7999092}"/>
              </a:ext>
            </a:extLst>
          </p:cNvPr>
          <p:cNvSpPr>
            <a:spLocks noGrp="1"/>
          </p:cNvSpPr>
          <p:nvPr>
            <p:ph sz="half" idx="1"/>
          </p:nvPr>
        </p:nvSpPr>
        <p:spPr/>
        <p:txBody>
          <a:bodyPr/>
          <a:lstStyle/>
          <a:p>
            <a:r>
              <a:rPr lang="de-DE" b="1" u="sng" dirty="0" err="1"/>
              <a:t>Kübelsspritze</a:t>
            </a:r>
            <a:endParaRPr lang="de-DE" b="1" u="sng" dirty="0"/>
          </a:p>
          <a:p>
            <a:pPr marL="285750" indent="-285750">
              <a:buFont typeface="Wingdings" panose="05000000000000000000" pitchFamily="2" charset="2"/>
              <a:buChar char="Ø"/>
            </a:pPr>
            <a:r>
              <a:rPr lang="de-DE" sz="1600" dirty="0"/>
              <a:t>Wird von zwei EK bedient.</a:t>
            </a:r>
          </a:p>
          <a:p>
            <a:pPr marL="285750" indent="-285750">
              <a:buFont typeface="Wingdings" panose="05000000000000000000" pitchFamily="2" charset="2"/>
              <a:buChar char="Ø"/>
            </a:pPr>
            <a:r>
              <a:rPr lang="de-DE" sz="1600" dirty="0"/>
              <a:t>Sie ist mit Wasser oder einer wässrigen Lösung gefüllt</a:t>
            </a:r>
          </a:p>
          <a:p>
            <a:endParaRPr lang="de-DE" sz="1600" dirty="0"/>
          </a:p>
          <a:p>
            <a:pPr marL="285750" indent="-285750">
              <a:buFont typeface="Wingdings" panose="05000000000000000000" pitchFamily="2" charset="2"/>
              <a:buChar char="§"/>
            </a:pPr>
            <a:r>
              <a:rPr lang="de-DE" sz="1600" dirty="0"/>
              <a:t>Inhalt 10 Liter</a:t>
            </a:r>
          </a:p>
          <a:p>
            <a:pPr marL="285750" indent="-285750">
              <a:buFont typeface="Wingdings" panose="05000000000000000000" pitchFamily="2" charset="2"/>
              <a:buChar char="§"/>
            </a:pPr>
            <a:r>
              <a:rPr lang="de-DE" sz="1600" dirty="0"/>
              <a:t>Doppelwirkende Kolbenpumpe</a:t>
            </a:r>
          </a:p>
          <a:p>
            <a:pPr marL="285750" indent="-285750">
              <a:buFont typeface="Wingdings" panose="05000000000000000000" pitchFamily="2" charset="2"/>
              <a:buChar char="§"/>
            </a:pPr>
            <a:r>
              <a:rPr lang="de-DE" sz="1600" dirty="0"/>
              <a:t>Gewicht max. 20 Kg</a:t>
            </a:r>
          </a:p>
          <a:p>
            <a:pPr marL="285750" indent="-285750">
              <a:buFont typeface="Wingdings" panose="05000000000000000000" pitchFamily="2" charset="2"/>
              <a:buChar char="§"/>
            </a:pPr>
            <a:r>
              <a:rPr lang="de-DE" sz="1600" dirty="0"/>
              <a:t>Leistung 10l / min</a:t>
            </a:r>
          </a:p>
          <a:p>
            <a:pPr marL="285750" indent="-285750">
              <a:buFont typeface="Wingdings" panose="05000000000000000000" pitchFamily="2" charset="2"/>
              <a:buChar char="§"/>
            </a:pPr>
            <a:r>
              <a:rPr lang="de-DE" sz="1600" dirty="0"/>
              <a:t>Wurfweite 8m</a:t>
            </a:r>
          </a:p>
        </p:txBody>
      </p:sp>
      <p:sp>
        <p:nvSpPr>
          <p:cNvPr id="4" name="Inhaltsplatzhalter 3">
            <a:extLst>
              <a:ext uri="{FF2B5EF4-FFF2-40B4-BE49-F238E27FC236}">
                <a16:creationId xmlns:a16="http://schemas.microsoft.com/office/drawing/2014/main" id="{E7C36324-9B05-1CF6-E748-E0FDDFCEC4F8}"/>
              </a:ext>
            </a:extLst>
          </p:cNvPr>
          <p:cNvSpPr>
            <a:spLocks noGrp="1"/>
          </p:cNvSpPr>
          <p:nvPr>
            <p:ph sz="half" idx="2"/>
          </p:nvPr>
        </p:nvSpPr>
        <p:spPr/>
        <p:txBody>
          <a:bodyPr/>
          <a:lstStyle/>
          <a:p>
            <a:endParaRPr lang="de-DE" dirty="0"/>
          </a:p>
        </p:txBody>
      </p:sp>
      <p:pic>
        <p:nvPicPr>
          <p:cNvPr id="5" name="Grafik 4">
            <a:extLst>
              <a:ext uri="{FF2B5EF4-FFF2-40B4-BE49-F238E27FC236}">
                <a16:creationId xmlns:a16="http://schemas.microsoft.com/office/drawing/2014/main" id="{DA587755-A629-576D-4EA9-68CED5E8FDD5}"/>
              </a:ext>
            </a:extLst>
          </p:cNvPr>
          <p:cNvPicPr>
            <a:picLocks noChangeAspect="1"/>
          </p:cNvPicPr>
          <p:nvPr/>
        </p:nvPicPr>
        <p:blipFill>
          <a:blip r:embed="rId2"/>
          <a:stretch>
            <a:fillRect/>
          </a:stretch>
        </p:blipFill>
        <p:spPr>
          <a:xfrm>
            <a:off x="4572000" y="1825625"/>
            <a:ext cx="4083174" cy="4351338"/>
          </a:xfrm>
          <a:prstGeom prst="rect">
            <a:avLst/>
          </a:prstGeom>
        </p:spPr>
      </p:pic>
    </p:spTree>
    <p:extLst>
      <p:ext uri="{BB962C8B-B14F-4D97-AF65-F5344CB8AC3E}">
        <p14:creationId xmlns:p14="http://schemas.microsoft.com/office/powerpoint/2010/main" val="417655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D96D3C-105D-BECE-C8E5-7A21302C01F4}"/>
              </a:ext>
            </a:extLst>
          </p:cNvPr>
          <p:cNvSpPr>
            <a:spLocks noGrp="1"/>
          </p:cNvSpPr>
          <p:nvPr>
            <p:ph type="title"/>
          </p:nvPr>
        </p:nvSpPr>
        <p:spPr/>
        <p:txBody>
          <a:bodyPr/>
          <a:lstStyle/>
          <a:p>
            <a:r>
              <a:rPr lang="de-DE" b="1" dirty="0"/>
              <a:t>Saugschläuche</a:t>
            </a:r>
          </a:p>
        </p:txBody>
      </p:sp>
      <p:sp>
        <p:nvSpPr>
          <p:cNvPr id="5" name="Inhaltsplatzhalter 4">
            <a:extLst>
              <a:ext uri="{FF2B5EF4-FFF2-40B4-BE49-F238E27FC236}">
                <a16:creationId xmlns:a16="http://schemas.microsoft.com/office/drawing/2014/main" id="{194C6154-FA46-E83A-3567-BC82C56AAE5F}"/>
              </a:ext>
            </a:extLst>
          </p:cNvPr>
          <p:cNvSpPr>
            <a:spLocks noGrp="1"/>
          </p:cNvSpPr>
          <p:nvPr>
            <p:ph sz="half" idx="1"/>
          </p:nvPr>
        </p:nvSpPr>
        <p:spPr/>
        <p:txBody>
          <a:bodyPr>
            <a:normAutofit/>
          </a:bodyPr>
          <a:lstStyle/>
          <a:p>
            <a:r>
              <a:rPr lang="de-DE" sz="1600" dirty="0"/>
              <a:t>Saugschläuche behalten ihre röhrenförmige Form bei. Sie dienen der Entnahme von Wasser aus offenen Gewässern.</a:t>
            </a:r>
          </a:p>
          <a:p>
            <a:r>
              <a:rPr lang="de-DE" sz="1600" dirty="0"/>
              <a:t>Der Saugschlauch muss von Innen gegen den Wasserdruck und von außen gegen den atmosphärischen Luftdruck dicht sein.</a:t>
            </a:r>
          </a:p>
          <a:p>
            <a:endParaRPr lang="de-DE" sz="1600" dirty="0"/>
          </a:p>
        </p:txBody>
      </p:sp>
      <p:graphicFrame>
        <p:nvGraphicFramePr>
          <p:cNvPr id="2" name="Inhaltsplatzhalter 1">
            <a:extLst>
              <a:ext uri="{FF2B5EF4-FFF2-40B4-BE49-F238E27FC236}">
                <a16:creationId xmlns:a16="http://schemas.microsoft.com/office/drawing/2014/main" id="{FDDCB6DF-41E7-8A49-6DA0-36C67866D8BB}"/>
              </a:ext>
            </a:extLst>
          </p:cNvPr>
          <p:cNvGraphicFramePr>
            <a:graphicFrameLocks noGrp="1"/>
          </p:cNvGraphicFramePr>
          <p:nvPr>
            <p:ph sz="half" idx="2"/>
            <p:extLst>
              <p:ext uri="{D42A27DB-BD31-4B8C-83A1-F6EECF244321}">
                <p14:modId xmlns:p14="http://schemas.microsoft.com/office/powerpoint/2010/main" val="571766638"/>
              </p:ext>
            </p:extLst>
          </p:nvPr>
        </p:nvGraphicFramePr>
        <p:xfrm>
          <a:off x="4565298" y="1971552"/>
          <a:ext cx="4399190" cy="2011680"/>
        </p:xfrm>
        <a:graphic>
          <a:graphicData uri="http://schemas.openxmlformats.org/drawingml/2006/table">
            <a:tbl>
              <a:tblPr firstRow="1" bandRow="1">
                <a:tableStyleId>{5C22544A-7EE6-4342-B048-85BDC9FD1C3A}</a:tableStyleId>
              </a:tblPr>
              <a:tblGrid>
                <a:gridCol w="1167278">
                  <a:extLst>
                    <a:ext uri="{9D8B030D-6E8A-4147-A177-3AD203B41FA5}">
                      <a16:colId xmlns:a16="http://schemas.microsoft.com/office/drawing/2014/main" val="4131548799"/>
                    </a:ext>
                  </a:extLst>
                </a:gridCol>
                <a:gridCol w="1584163">
                  <a:extLst>
                    <a:ext uri="{9D8B030D-6E8A-4147-A177-3AD203B41FA5}">
                      <a16:colId xmlns:a16="http://schemas.microsoft.com/office/drawing/2014/main" val="2200194720"/>
                    </a:ext>
                  </a:extLst>
                </a:gridCol>
                <a:gridCol w="1647749">
                  <a:extLst>
                    <a:ext uri="{9D8B030D-6E8A-4147-A177-3AD203B41FA5}">
                      <a16:colId xmlns:a16="http://schemas.microsoft.com/office/drawing/2014/main" val="3811717126"/>
                    </a:ext>
                  </a:extLst>
                </a:gridCol>
              </a:tblGrid>
              <a:tr h="305754">
                <a:tc>
                  <a:txBody>
                    <a:bodyPr/>
                    <a:lstStyle/>
                    <a:p>
                      <a:pPr algn="ctr"/>
                      <a:r>
                        <a:rPr lang="de-DE" dirty="0"/>
                        <a:t>Größen5</a:t>
                      </a:r>
                    </a:p>
                  </a:txBody>
                  <a:tcPr/>
                </a:tc>
                <a:tc>
                  <a:txBody>
                    <a:bodyPr/>
                    <a:lstStyle/>
                    <a:p>
                      <a:pPr algn="ctr"/>
                      <a:r>
                        <a:rPr lang="de-DE" dirty="0"/>
                        <a:t>Durchmesser</a:t>
                      </a:r>
                    </a:p>
                  </a:txBody>
                  <a:tcPr/>
                </a:tc>
                <a:tc>
                  <a:txBody>
                    <a:bodyPr/>
                    <a:lstStyle/>
                    <a:p>
                      <a:pPr algn="ctr"/>
                      <a:r>
                        <a:rPr lang="de-DE" dirty="0"/>
                        <a:t>Längen</a:t>
                      </a:r>
                    </a:p>
                  </a:txBody>
                  <a:tcPr/>
                </a:tc>
                <a:extLst>
                  <a:ext uri="{0D108BD9-81ED-4DB2-BD59-A6C34878D82A}">
                    <a16:rowId xmlns:a16="http://schemas.microsoft.com/office/drawing/2014/main" val="964789207"/>
                  </a:ext>
                </a:extLst>
              </a:tr>
              <a:tr h="305754">
                <a:tc>
                  <a:txBody>
                    <a:bodyPr/>
                    <a:lstStyle/>
                    <a:p>
                      <a:pPr algn="ctr"/>
                      <a:r>
                        <a:rPr lang="de-DE" dirty="0"/>
                        <a:t>A</a:t>
                      </a:r>
                    </a:p>
                  </a:txBody>
                  <a:tcPr/>
                </a:tc>
                <a:tc>
                  <a:txBody>
                    <a:bodyPr/>
                    <a:lstStyle/>
                    <a:p>
                      <a:pPr algn="ctr"/>
                      <a:r>
                        <a:rPr lang="de-DE" dirty="0"/>
                        <a:t>110 mm</a:t>
                      </a:r>
                    </a:p>
                  </a:txBody>
                  <a:tcPr/>
                </a:tc>
                <a:tc>
                  <a:txBody>
                    <a:bodyPr/>
                    <a:lstStyle/>
                    <a:p>
                      <a:pPr algn="ctr"/>
                      <a:r>
                        <a:rPr lang="de-DE" dirty="0"/>
                        <a:t>1600 od.2500mm</a:t>
                      </a:r>
                    </a:p>
                  </a:txBody>
                  <a:tcPr/>
                </a:tc>
                <a:extLst>
                  <a:ext uri="{0D108BD9-81ED-4DB2-BD59-A6C34878D82A}">
                    <a16:rowId xmlns:a16="http://schemas.microsoft.com/office/drawing/2014/main" val="4181171689"/>
                  </a:ext>
                </a:extLst>
              </a:tr>
              <a:tr h="305754">
                <a:tc>
                  <a:txBody>
                    <a:bodyPr/>
                    <a:lstStyle/>
                    <a:p>
                      <a:pPr algn="ctr"/>
                      <a:r>
                        <a:rPr lang="de-DE" dirty="0"/>
                        <a:t>B</a:t>
                      </a:r>
                    </a:p>
                  </a:txBody>
                  <a:tcPr/>
                </a:tc>
                <a:tc>
                  <a:txBody>
                    <a:bodyPr/>
                    <a:lstStyle/>
                    <a:p>
                      <a:pPr algn="ctr"/>
                      <a:r>
                        <a:rPr lang="de-DE" dirty="0"/>
                        <a:t>75mm</a:t>
                      </a:r>
                    </a:p>
                  </a:txBody>
                  <a:tcPr/>
                </a:tc>
                <a:tc>
                  <a:txBody>
                    <a:bodyPr/>
                    <a:lstStyle/>
                    <a:p>
                      <a:pPr algn="ctr"/>
                      <a:r>
                        <a:rPr lang="de-DE" dirty="0"/>
                        <a:t>1585mm</a:t>
                      </a:r>
                    </a:p>
                  </a:txBody>
                  <a:tcPr/>
                </a:tc>
                <a:extLst>
                  <a:ext uri="{0D108BD9-81ED-4DB2-BD59-A6C34878D82A}">
                    <a16:rowId xmlns:a16="http://schemas.microsoft.com/office/drawing/2014/main" val="181083490"/>
                  </a:ext>
                </a:extLst>
              </a:tr>
              <a:tr h="305754">
                <a:tc>
                  <a:txBody>
                    <a:bodyPr/>
                    <a:lstStyle/>
                    <a:p>
                      <a:pPr algn="ctr"/>
                      <a:r>
                        <a:rPr lang="de-DE" dirty="0"/>
                        <a:t>C</a:t>
                      </a:r>
                    </a:p>
                  </a:txBody>
                  <a:tcPr/>
                </a:tc>
                <a:tc>
                  <a:txBody>
                    <a:bodyPr/>
                    <a:lstStyle/>
                    <a:p>
                      <a:pPr algn="ctr"/>
                      <a:r>
                        <a:rPr lang="de-DE" dirty="0"/>
                        <a:t>52mm</a:t>
                      </a:r>
                    </a:p>
                  </a:txBody>
                  <a:tcPr/>
                </a:tc>
                <a:tc>
                  <a:txBody>
                    <a:bodyPr/>
                    <a:lstStyle/>
                    <a:p>
                      <a:pPr algn="ctr"/>
                      <a:r>
                        <a:rPr lang="de-DE" dirty="0"/>
                        <a:t>1580 od. 3080mm</a:t>
                      </a:r>
                    </a:p>
                  </a:txBody>
                  <a:tcPr/>
                </a:tc>
                <a:extLst>
                  <a:ext uri="{0D108BD9-81ED-4DB2-BD59-A6C34878D82A}">
                    <a16:rowId xmlns:a16="http://schemas.microsoft.com/office/drawing/2014/main" val="2247589864"/>
                  </a:ext>
                </a:extLst>
              </a:tr>
            </a:tbl>
          </a:graphicData>
        </a:graphic>
      </p:graphicFrame>
      <p:pic>
        <p:nvPicPr>
          <p:cNvPr id="3" name="Grafik 2">
            <a:extLst>
              <a:ext uri="{FF2B5EF4-FFF2-40B4-BE49-F238E27FC236}">
                <a16:creationId xmlns:a16="http://schemas.microsoft.com/office/drawing/2014/main" id="{2DFAFE62-A58D-C919-A35F-3A80330FCFAE}"/>
              </a:ext>
            </a:extLst>
          </p:cNvPr>
          <p:cNvPicPr>
            <a:picLocks noChangeAspect="1"/>
          </p:cNvPicPr>
          <p:nvPr/>
        </p:nvPicPr>
        <p:blipFill>
          <a:blip r:embed="rId2"/>
          <a:stretch>
            <a:fillRect/>
          </a:stretch>
        </p:blipFill>
        <p:spPr>
          <a:xfrm>
            <a:off x="1115616" y="4077072"/>
            <a:ext cx="4752528" cy="2516882"/>
          </a:xfrm>
          <a:prstGeom prst="rect">
            <a:avLst/>
          </a:prstGeom>
        </p:spPr>
      </p:pic>
    </p:spTree>
    <p:extLst>
      <p:ext uri="{BB962C8B-B14F-4D97-AF65-F5344CB8AC3E}">
        <p14:creationId xmlns:p14="http://schemas.microsoft.com/office/powerpoint/2010/main" val="343224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E8F1D-4C72-97DE-F300-671E0A026DAC}"/>
              </a:ext>
            </a:extLst>
          </p:cNvPr>
          <p:cNvSpPr>
            <a:spLocks noGrp="1"/>
          </p:cNvSpPr>
          <p:nvPr>
            <p:ph type="title"/>
          </p:nvPr>
        </p:nvSpPr>
        <p:spPr/>
        <p:txBody>
          <a:bodyPr/>
          <a:lstStyle/>
          <a:p>
            <a:r>
              <a:rPr lang="de-DE" b="1" dirty="0"/>
              <a:t>D-Ansaugschlauch</a:t>
            </a:r>
          </a:p>
        </p:txBody>
      </p:sp>
      <p:sp>
        <p:nvSpPr>
          <p:cNvPr id="3" name="Inhaltsplatzhalter 2">
            <a:extLst>
              <a:ext uri="{FF2B5EF4-FFF2-40B4-BE49-F238E27FC236}">
                <a16:creationId xmlns:a16="http://schemas.microsoft.com/office/drawing/2014/main" id="{4CB4E723-7726-9A30-1176-A3C25D26744B}"/>
              </a:ext>
            </a:extLst>
          </p:cNvPr>
          <p:cNvSpPr>
            <a:spLocks noGrp="1"/>
          </p:cNvSpPr>
          <p:nvPr>
            <p:ph sz="half" idx="1"/>
          </p:nvPr>
        </p:nvSpPr>
        <p:spPr/>
        <p:txBody>
          <a:bodyPr/>
          <a:lstStyle/>
          <a:p>
            <a:r>
              <a:rPr lang="de-DE" dirty="0"/>
              <a:t>Der D-Ansaugschlauch ist ein einseitig mit einer Kupplung versehener Kunststoffschlauch, der ein einwandfreies Ansaugen von flüssigen Löschmittelzusätzen aus Behältern ermöglicht. </a:t>
            </a:r>
          </a:p>
        </p:txBody>
      </p:sp>
      <p:graphicFrame>
        <p:nvGraphicFramePr>
          <p:cNvPr id="5" name="Inhaltsplatzhalter 4">
            <a:extLst>
              <a:ext uri="{FF2B5EF4-FFF2-40B4-BE49-F238E27FC236}">
                <a16:creationId xmlns:a16="http://schemas.microsoft.com/office/drawing/2014/main" id="{F696BEE3-7611-FC29-3A02-C8B6CA69561E}"/>
              </a:ext>
            </a:extLst>
          </p:cNvPr>
          <p:cNvGraphicFramePr>
            <a:graphicFrameLocks noGrp="1"/>
          </p:cNvGraphicFramePr>
          <p:nvPr>
            <p:ph sz="half" idx="2"/>
            <p:extLst>
              <p:ext uri="{D42A27DB-BD31-4B8C-83A1-F6EECF244321}">
                <p14:modId xmlns:p14="http://schemas.microsoft.com/office/powerpoint/2010/main" val="891890021"/>
              </p:ext>
            </p:extLst>
          </p:nvPr>
        </p:nvGraphicFramePr>
        <p:xfrm>
          <a:off x="4661359" y="1825625"/>
          <a:ext cx="4087105" cy="1010920"/>
        </p:xfrm>
        <a:graphic>
          <a:graphicData uri="http://schemas.openxmlformats.org/drawingml/2006/table">
            <a:tbl>
              <a:tblPr firstRow="1" bandRow="1">
                <a:tableStyleId>{5C22544A-7EE6-4342-B048-85BDC9FD1C3A}</a:tableStyleId>
              </a:tblPr>
              <a:tblGrid>
                <a:gridCol w="859904">
                  <a:extLst>
                    <a:ext uri="{9D8B030D-6E8A-4147-A177-3AD203B41FA5}">
                      <a16:colId xmlns:a16="http://schemas.microsoft.com/office/drawing/2014/main" val="1521398207"/>
                    </a:ext>
                  </a:extLst>
                </a:gridCol>
                <a:gridCol w="1440160">
                  <a:extLst>
                    <a:ext uri="{9D8B030D-6E8A-4147-A177-3AD203B41FA5}">
                      <a16:colId xmlns:a16="http://schemas.microsoft.com/office/drawing/2014/main" val="3042104132"/>
                    </a:ext>
                  </a:extLst>
                </a:gridCol>
                <a:gridCol w="1787041">
                  <a:extLst>
                    <a:ext uri="{9D8B030D-6E8A-4147-A177-3AD203B41FA5}">
                      <a16:colId xmlns:a16="http://schemas.microsoft.com/office/drawing/2014/main" val="2375086905"/>
                    </a:ext>
                  </a:extLst>
                </a:gridCol>
              </a:tblGrid>
              <a:tr h="370840">
                <a:tc>
                  <a:txBody>
                    <a:bodyPr/>
                    <a:lstStyle/>
                    <a:p>
                      <a:pPr algn="ctr"/>
                      <a:r>
                        <a:rPr lang="de-DE" dirty="0"/>
                        <a:t>Größe</a:t>
                      </a:r>
                    </a:p>
                  </a:txBody>
                  <a:tcPr/>
                </a:tc>
                <a:tc>
                  <a:txBody>
                    <a:bodyPr/>
                    <a:lstStyle/>
                    <a:p>
                      <a:pPr algn="ctr"/>
                      <a:r>
                        <a:rPr lang="de-DE" dirty="0"/>
                        <a:t>Durchmesser</a:t>
                      </a:r>
                    </a:p>
                  </a:txBody>
                  <a:tcPr/>
                </a:tc>
                <a:tc>
                  <a:txBody>
                    <a:bodyPr/>
                    <a:lstStyle/>
                    <a:p>
                      <a:pPr algn="ctr"/>
                      <a:r>
                        <a:rPr lang="de-DE" dirty="0"/>
                        <a:t>Längen</a:t>
                      </a:r>
                    </a:p>
                  </a:txBody>
                  <a:tcPr/>
                </a:tc>
                <a:extLst>
                  <a:ext uri="{0D108BD9-81ED-4DB2-BD59-A6C34878D82A}">
                    <a16:rowId xmlns:a16="http://schemas.microsoft.com/office/drawing/2014/main" val="2456944523"/>
                  </a:ext>
                </a:extLst>
              </a:tr>
              <a:tr h="370840">
                <a:tc>
                  <a:txBody>
                    <a:bodyPr/>
                    <a:lstStyle/>
                    <a:p>
                      <a:pPr algn="ctr"/>
                      <a:r>
                        <a:rPr lang="de-DE" dirty="0"/>
                        <a:t>D</a:t>
                      </a:r>
                    </a:p>
                  </a:txBody>
                  <a:tcPr/>
                </a:tc>
                <a:tc>
                  <a:txBody>
                    <a:bodyPr/>
                    <a:lstStyle/>
                    <a:p>
                      <a:pPr algn="ctr"/>
                      <a:r>
                        <a:rPr lang="de-DE" dirty="0"/>
                        <a:t>19mm</a:t>
                      </a:r>
                    </a:p>
                  </a:txBody>
                  <a:tcPr/>
                </a:tc>
                <a:tc>
                  <a:txBody>
                    <a:bodyPr/>
                    <a:lstStyle/>
                    <a:p>
                      <a:pPr algn="ctr"/>
                      <a:r>
                        <a:rPr lang="de-DE" dirty="0"/>
                        <a:t>1500 od.3000mm</a:t>
                      </a:r>
                    </a:p>
                  </a:txBody>
                  <a:tcPr/>
                </a:tc>
                <a:extLst>
                  <a:ext uri="{0D108BD9-81ED-4DB2-BD59-A6C34878D82A}">
                    <a16:rowId xmlns:a16="http://schemas.microsoft.com/office/drawing/2014/main" val="3006816812"/>
                  </a:ext>
                </a:extLst>
              </a:tr>
            </a:tbl>
          </a:graphicData>
        </a:graphic>
      </p:graphicFrame>
      <p:pic>
        <p:nvPicPr>
          <p:cNvPr id="4" name="Grafik 3">
            <a:extLst>
              <a:ext uri="{FF2B5EF4-FFF2-40B4-BE49-F238E27FC236}">
                <a16:creationId xmlns:a16="http://schemas.microsoft.com/office/drawing/2014/main" id="{9DB64933-4CA6-EA8F-4020-626644F4C898}"/>
              </a:ext>
            </a:extLst>
          </p:cNvPr>
          <p:cNvPicPr>
            <a:picLocks noChangeAspect="1"/>
          </p:cNvPicPr>
          <p:nvPr/>
        </p:nvPicPr>
        <p:blipFill>
          <a:blip r:embed="rId2"/>
          <a:stretch>
            <a:fillRect/>
          </a:stretch>
        </p:blipFill>
        <p:spPr>
          <a:xfrm>
            <a:off x="5004048" y="3429000"/>
            <a:ext cx="3384376" cy="2588890"/>
          </a:xfrm>
          <a:prstGeom prst="rect">
            <a:avLst/>
          </a:prstGeom>
        </p:spPr>
      </p:pic>
    </p:spTree>
    <p:extLst>
      <p:ext uri="{BB962C8B-B14F-4D97-AF65-F5344CB8AC3E}">
        <p14:creationId xmlns:p14="http://schemas.microsoft.com/office/powerpoint/2010/main" val="124727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514FA-99BA-710D-3E56-41DCED19ACDC}"/>
              </a:ext>
            </a:extLst>
          </p:cNvPr>
          <p:cNvSpPr>
            <a:spLocks noGrp="1"/>
          </p:cNvSpPr>
          <p:nvPr>
            <p:ph type="title"/>
          </p:nvPr>
        </p:nvSpPr>
        <p:spPr/>
        <p:txBody>
          <a:bodyPr/>
          <a:lstStyle/>
          <a:p>
            <a:r>
              <a:rPr lang="de-DE" b="1" dirty="0"/>
              <a:t>Druckschläuche</a:t>
            </a:r>
          </a:p>
        </p:txBody>
      </p:sp>
      <p:sp>
        <p:nvSpPr>
          <p:cNvPr id="3" name="Inhaltsplatzhalter 2">
            <a:extLst>
              <a:ext uri="{FF2B5EF4-FFF2-40B4-BE49-F238E27FC236}">
                <a16:creationId xmlns:a16="http://schemas.microsoft.com/office/drawing/2014/main" id="{02704E02-9EF3-3D0F-3242-2BBA2B346414}"/>
              </a:ext>
            </a:extLst>
          </p:cNvPr>
          <p:cNvSpPr>
            <a:spLocks noGrp="1"/>
          </p:cNvSpPr>
          <p:nvPr>
            <p:ph sz="half" idx="1"/>
          </p:nvPr>
        </p:nvSpPr>
        <p:spPr/>
        <p:txBody>
          <a:bodyPr/>
          <a:lstStyle/>
          <a:p>
            <a:r>
              <a:rPr lang="de-DE" dirty="0"/>
              <a:t>Der Druckschlauch lässt sich in ungefülltem Zustand flach falten und rollen. </a:t>
            </a:r>
          </a:p>
          <a:p>
            <a:r>
              <a:rPr lang="de-DE" dirty="0"/>
              <a:t>Er dient zur Förderung von Löschmitteln wie Wasser, Wasser mit Löschmittelzusätzen und in Sonderfällen auch anderen Medien.</a:t>
            </a:r>
          </a:p>
        </p:txBody>
      </p:sp>
      <p:sp>
        <p:nvSpPr>
          <p:cNvPr id="4" name="Inhaltsplatzhalter 3">
            <a:extLst>
              <a:ext uri="{FF2B5EF4-FFF2-40B4-BE49-F238E27FC236}">
                <a16:creationId xmlns:a16="http://schemas.microsoft.com/office/drawing/2014/main" id="{44DA3B96-B491-D114-7E08-0FF590D99C8F}"/>
              </a:ext>
            </a:extLst>
          </p:cNvPr>
          <p:cNvSpPr>
            <a:spLocks noGrp="1"/>
          </p:cNvSpPr>
          <p:nvPr>
            <p:ph sz="half" idx="2"/>
          </p:nvPr>
        </p:nvSpPr>
        <p:spPr/>
        <p:txBody>
          <a:bodyPr/>
          <a:lstStyle/>
          <a:p>
            <a:endParaRPr lang="de-DE"/>
          </a:p>
        </p:txBody>
      </p:sp>
      <p:pic>
        <p:nvPicPr>
          <p:cNvPr id="5" name="Grafik 4">
            <a:extLst>
              <a:ext uri="{FF2B5EF4-FFF2-40B4-BE49-F238E27FC236}">
                <a16:creationId xmlns:a16="http://schemas.microsoft.com/office/drawing/2014/main" id="{2B3ABE1D-2452-26AA-A228-989E533686F9}"/>
              </a:ext>
            </a:extLst>
          </p:cNvPr>
          <p:cNvPicPr>
            <a:picLocks noChangeAspect="1"/>
          </p:cNvPicPr>
          <p:nvPr/>
        </p:nvPicPr>
        <p:blipFill>
          <a:blip r:embed="rId2"/>
          <a:stretch>
            <a:fillRect/>
          </a:stretch>
        </p:blipFill>
        <p:spPr>
          <a:xfrm>
            <a:off x="4572000" y="1825625"/>
            <a:ext cx="3943350" cy="4351338"/>
          </a:xfrm>
          <a:prstGeom prst="rect">
            <a:avLst/>
          </a:prstGeom>
        </p:spPr>
      </p:pic>
    </p:spTree>
    <p:extLst>
      <p:ext uri="{BB962C8B-B14F-4D97-AF65-F5344CB8AC3E}">
        <p14:creationId xmlns:p14="http://schemas.microsoft.com/office/powerpoint/2010/main" val="304575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113BA-DEC5-2483-9605-C70AEC4A13A6}"/>
              </a:ext>
            </a:extLst>
          </p:cNvPr>
          <p:cNvSpPr>
            <a:spLocks noGrp="1"/>
          </p:cNvSpPr>
          <p:nvPr>
            <p:ph type="title"/>
          </p:nvPr>
        </p:nvSpPr>
        <p:spPr>
          <a:xfrm>
            <a:off x="683568" y="303235"/>
            <a:ext cx="7886700" cy="1325563"/>
          </a:xfrm>
        </p:spPr>
        <p:txBody>
          <a:bodyPr/>
          <a:lstStyle/>
          <a:p>
            <a:r>
              <a:rPr lang="de-DE" b="1" dirty="0"/>
              <a:t>Druckschläuche</a:t>
            </a:r>
          </a:p>
        </p:txBody>
      </p:sp>
      <p:graphicFrame>
        <p:nvGraphicFramePr>
          <p:cNvPr id="4" name="Inhaltsplatzhalter 3">
            <a:extLst>
              <a:ext uri="{FF2B5EF4-FFF2-40B4-BE49-F238E27FC236}">
                <a16:creationId xmlns:a16="http://schemas.microsoft.com/office/drawing/2014/main" id="{BF08C2A4-996E-BC8F-AA36-8E9DD07991FF}"/>
              </a:ext>
            </a:extLst>
          </p:cNvPr>
          <p:cNvGraphicFramePr>
            <a:graphicFrameLocks noGrp="1"/>
          </p:cNvGraphicFramePr>
          <p:nvPr>
            <p:ph idx="1"/>
            <p:extLst>
              <p:ext uri="{D42A27DB-BD31-4B8C-83A1-F6EECF244321}">
                <p14:modId xmlns:p14="http://schemas.microsoft.com/office/powerpoint/2010/main" val="418069864"/>
              </p:ext>
            </p:extLst>
          </p:nvPr>
        </p:nvGraphicFramePr>
        <p:xfrm>
          <a:off x="683568" y="1690688"/>
          <a:ext cx="7831781" cy="3538514"/>
        </p:xfrm>
        <a:graphic>
          <a:graphicData uri="http://schemas.openxmlformats.org/drawingml/2006/table">
            <a:tbl>
              <a:tblPr firstRow="1" bandRow="1">
                <a:tableStyleId>{5C22544A-7EE6-4342-B048-85BDC9FD1C3A}</a:tableStyleId>
              </a:tblPr>
              <a:tblGrid>
                <a:gridCol w="1079121">
                  <a:extLst>
                    <a:ext uri="{9D8B030D-6E8A-4147-A177-3AD203B41FA5}">
                      <a16:colId xmlns:a16="http://schemas.microsoft.com/office/drawing/2014/main" val="1531689685"/>
                    </a:ext>
                  </a:extLst>
                </a:gridCol>
                <a:gridCol w="2250887">
                  <a:extLst>
                    <a:ext uri="{9D8B030D-6E8A-4147-A177-3AD203B41FA5}">
                      <a16:colId xmlns:a16="http://schemas.microsoft.com/office/drawing/2014/main" val="3291646185"/>
                    </a:ext>
                  </a:extLst>
                </a:gridCol>
                <a:gridCol w="1848917">
                  <a:extLst>
                    <a:ext uri="{9D8B030D-6E8A-4147-A177-3AD203B41FA5}">
                      <a16:colId xmlns:a16="http://schemas.microsoft.com/office/drawing/2014/main" val="389572875"/>
                    </a:ext>
                  </a:extLst>
                </a:gridCol>
                <a:gridCol w="2652856">
                  <a:extLst>
                    <a:ext uri="{9D8B030D-6E8A-4147-A177-3AD203B41FA5}">
                      <a16:colId xmlns:a16="http://schemas.microsoft.com/office/drawing/2014/main" val="1593901613"/>
                    </a:ext>
                  </a:extLst>
                </a:gridCol>
              </a:tblGrid>
              <a:tr h="908049">
                <a:tc>
                  <a:txBody>
                    <a:bodyPr/>
                    <a:lstStyle/>
                    <a:p>
                      <a:pPr algn="ctr"/>
                      <a:r>
                        <a:rPr lang="de-DE" dirty="0"/>
                        <a:t>Größen</a:t>
                      </a:r>
                    </a:p>
                  </a:txBody>
                  <a:tcPr/>
                </a:tc>
                <a:tc>
                  <a:txBody>
                    <a:bodyPr/>
                    <a:lstStyle/>
                    <a:p>
                      <a:pPr algn="ctr"/>
                      <a:r>
                        <a:rPr lang="de-DE" dirty="0"/>
                        <a:t>Innendurchmesser</a:t>
                      </a:r>
                    </a:p>
                  </a:txBody>
                  <a:tcPr/>
                </a:tc>
                <a:tc>
                  <a:txBody>
                    <a:bodyPr/>
                    <a:lstStyle/>
                    <a:p>
                      <a:pPr algn="ctr"/>
                      <a:r>
                        <a:rPr lang="de-DE" dirty="0"/>
                        <a:t>Längen</a:t>
                      </a:r>
                    </a:p>
                  </a:txBody>
                  <a:tcPr/>
                </a:tc>
                <a:tc>
                  <a:txBody>
                    <a:bodyPr/>
                    <a:lstStyle/>
                    <a:p>
                      <a:pPr algn="ctr"/>
                      <a:r>
                        <a:rPr lang="de-DE" dirty="0"/>
                        <a:t>Gewicht in Kg  leer / voll</a:t>
                      </a:r>
                    </a:p>
                  </a:txBody>
                  <a:tcPr/>
                </a:tc>
                <a:extLst>
                  <a:ext uri="{0D108BD9-81ED-4DB2-BD59-A6C34878D82A}">
                    <a16:rowId xmlns:a16="http://schemas.microsoft.com/office/drawing/2014/main" val="3620821253"/>
                  </a:ext>
                </a:extLst>
              </a:tr>
              <a:tr h="526093">
                <a:tc>
                  <a:txBody>
                    <a:bodyPr/>
                    <a:lstStyle/>
                    <a:p>
                      <a:pPr algn="ctr"/>
                      <a:r>
                        <a:rPr lang="de-DE" dirty="0"/>
                        <a:t>A</a:t>
                      </a:r>
                    </a:p>
                  </a:txBody>
                  <a:tcPr/>
                </a:tc>
                <a:tc>
                  <a:txBody>
                    <a:bodyPr/>
                    <a:lstStyle/>
                    <a:p>
                      <a:pPr algn="ctr"/>
                      <a:r>
                        <a:rPr lang="de-DE" dirty="0"/>
                        <a:t>110mm</a:t>
                      </a:r>
                    </a:p>
                  </a:txBody>
                  <a:tcPr/>
                </a:tc>
                <a:tc>
                  <a:txBody>
                    <a:bodyPr/>
                    <a:lstStyle/>
                    <a:p>
                      <a:pPr algn="ctr"/>
                      <a:r>
                        <a:rPr lang="de-DE" dirty="0"/>
                        <a:t>5 / 20 m</a:t>
                      </a:r>
                    </a:p>
                  </a:txBody>
                  <a:tcPr/>
                </a:tc>
                <a:tc>
                  <a:txBody>
                    <a:bodyPr/>
                    <a:lstStyle/>
                    <a:p>
                      <a:pPr algn="ctr"/>
                      <a:r>
                        <a:rPr lang="de-DE" dirty="0"/>
                        <a:t>8 /55   25/220</a:t>
                      </a:r>
                    </a:p>
                  </a:txBody>
                  <a:tcPr/>
                </a:tc>
                <a:extLst>
                  <a:ext uri="{0D108BD9-81ED-4DB2-BD59-A6C34878D82A}">
                    <a16:rowId xmlns:a16="http://schemas.microsoft.com/office/drawing/2014/main" val="56493406"/>
                  </a:ext>
                </a:extLst>
              </a:tr>
              <a:tr h="526093">
                <a:tc>
                  <a:txBody>
                    <a:bodyPr/>
                    <a:lstStyle/>
                    <a:p>
                      <a:pPr algn="ctr"/>
                      <a:r>
                        <a:rPr lang="de-DE" dirty="0"/>
                        <a:t>B</a:t>
                      </a:r>
                    </a:p>
                  </a:txBody>
                  <a:tcPr/>
                </a:tc>
                <a:tc>
                  <a:txBody>
                    <a:bodyPr/>
                    <a:lstStyle/>
                    <a:p>
                      <a:pPr algn="ctr"/>
                      <a:r>
                        <a:rPr lang="de-DE" dirty="0"/>
                        <a:t>75mm</a:t>
                      </a:r>
                    </a:p>
                  </a:txBody>
                  <a:tcPr/>
                </a:tc>
                <a:tc>
                  <a:txBody>
                    <a:bodyPr/>
                    <a:lstStyle/>
                    <a:p>
                      <a:pPr algn="ctr"/>
                      <a:r>
                        <a:rPr lang="de-DE" dirty="0"/>
                        <a:t>5 / 20 / 35 m</a:t>
                      </a:r>
                    </a:p>
                  </a:txBody>
                  <a:tcPr/>
                </a:tc>
                <a:tc>
                  <a:txBody>
                    <a:bodyPr/>
                    <a:lstStyle/>
                    <a:p>
                      <a:pPr algn="ctr"/>
                      <a:r>
                        <a:rPr lang="de-DE" dirty="0"/>
                        <a:t>5/25   15/100   25/180</a:t>
                      </a:r>
                    </a:p>
                  </a:txBody>
                  <a:tcPr/>
                </a:tc>
                <a:extLst>
                  <a:ext uri="{0D108BD9-81ED-4DB2-BD59-A6C34878D82A}">
                    <a16:rowId xmlns:a16="http://schemas.microsoft.com/office/drawing/2014/main" val="447490289"/>
                  </a:ext>
                </a:extLst>
              </a:tr>
              <a:tr h="526093">
                <a:tc>
                  <a:txBody>
                    <a:bodyPr/>
                    <a:lstStyle/>
                    <a:p>
                      <a:pPr algn="ctr"/>
                      <a:r>
                        <a:rPr lang="de-DE" dirty="0"/>
                        <a:t>C42</a:t>
                      </a:r>
                    </a:p>
                  </a:txBody>
                  <a:tcPr/>
                </a:tc>
                <a:tc>
                  <a:txBody>
                    <a:bodyPr/>
                    <a:lstStyle/>
                    <a:p>
                      <a:pPr algn="ctr"/>
                      <a:r>
                        <a:rPr lang="de-DE" dirty="0"/>
                        <a:t>42mm</a:t>
                      </a:r>
                    </a:p>
                  </a:txBody>
                  <a:tcPr/>
                </a:tc>
                <a:tc>
                  <a:txBody>
                    <a:bodyPr/>
                    <a:lstStyle/>
                    <a:p>
                      <a:pPr algn="ctr"/>
                      <a:r>
                        <a:rPr lang="de-DE" dirty="0"/>
                        <a:t>15 / 30 m</a:t>
                      </a:r>
                    </a:p>
                  </a:txBody>
                  <a:tcPr/>
                </a:tc>
                <a:tc>
                  <a:txBody>
                    <a:bodyPr/>
                    <a:lstStyle/>
                    <a:p>
                      <a:pPr algn="ctr"/>
                      <a:r>
                        <a:rPr lang="de-DE" dirty="0"/>
                        <a:t>6/25     10/50</a:t>
                      </a:r>
                    </a:p>
                  </a:txBody>
                  <a:tcPr/>
                </a:tc>
                <a:extLst>
                  <a:ext uri="{0D108BD9-81ED-4DB2-BD59-A6C34878D82A}">
                    <a16:rowId xmlns:a16="http://schemas.microsoft.com/office/drawing/2014/main" val="2166817244"/>
                  </a:ext>
                </a:extLst>
              </a:tr>
              <a:tr h="526093">
                <a:tc>
                  <a:txBody>
                    <a:bodyPr/>
                    <a:lstStyle/>
                    <a:p>
                      <a:pPr algn="ctr"/>
                      <a:r>
                        <a:rPr lang="de-DE" dirty="0"/>
                        <a:t>C52</a:t>
                      </a:r>
                    </a:p>
                  </a:txBody>
                  <a:tcPr/>
                </a:tc>
                <a:tc>
                  <a:txBody>
                    <a:bodyPr/>
                    <a:lstStyle/>
                    <a:p>
                      <a:pPr algn="ctr"/>
                      <a:r>
                        <a:rPr lang="de-DE" dirty="0"/>
                        <a:t>52mm</a:t>
                      </a:r>
                    </a:p>
                  </a:txBody>
                  <a:tcPr/>
                </a:tc>
                <a:tc>
                  <a:txBody>
                    <a:bodyPr/>
                    <a:lstStyle/>
                    <a:p>
                      <a:pPr algn="ctr"/>
                      <a:r>
                        <a:rPr lang="de-DE" dirty="0"/>
                        <a:t>15 m</a:t>
                      </a:r>
                    </a:p>
                  </a:txBody>
                  <a:tcPr/>
                </a:tc>
                <a:tc>
                  <a:txBody>
                    <a:bodyPr/>
                    <a:lstStyle/>
                    <a:p>
                      <a:pPr algn="ctr"/>
                      <a:r>
                        <a:rPr lang="de-DE" dirty="0"/>
                        <a:t>7/35</a:t>
                      </a:r>
                    </a:p>
                  </a:txBody>
                  <a:tcPr/>
                </a:tc>
                <a:extLst>
                  <a:ext uri="{0D108BD9-81ED-4DB2-BD59-A6C34878D82A}">
                    <a16:rowId xmlns:a16="http://schemas.microsoft.com/office/drawing/2014/main" val="3707236605"/>
                  </a:ext>
                </a:extLst>
              </a:tr>
              <a:tr h="526093">
                <a:tc>
                  <a:txBody>
                    <a:bodyPr/>
                    <a:lstStyle/>
                    <a:p>
                      <a:pPr algn="ctr"/>
                      <a:r>
                        <a:rPr lang="de-DE" dirty="0"/>
                        <a:t>D</a:t>
                      </a:r>
                    </a:p>
                  </a:txBody>
                  <a:tcPr/>
                </a:tc>
                <a:tc>
                  <a:txBody>
                    <a:bodyPr/>
                    <a:lstStyle/>
                    <a:p>
                      <a:pPr algn="ctr"/>
                      <a:r>
                        <a:rPr lang="de-DE" dirty="0"/>
                        <a:t>25mm</a:t>
                      </a:r>
                    </a:p>
                  </a:txBody>
                  <a:tcPr/>
                </a:tc>
                <a:tc>
                  <a:txBody>
                    <a:bodyPr/>
                    <a:lstStyle/>
                    <a:p>
                      <a:pPr algn="ctr"/>
                      <a:r>
                        <a:rPr lang="de-DE" dirty="0"/>
                        <a:t>5 / 15 m</a:t>
                      </a:r>
                    </a:p>
                  </a:txBody>
                  <a:tcPr/>
                </a:tc>
                <a:tc>
                  <a:txBody>
                    <a:bodyPr/>
                    <a:lstStyle/>
                    <a:p>
                      <a:pPr algn="ctr"/>
                      <a:r>
                        <a:rPr lang="de-DE" dirty="0"/>
                        <a:t>1,4/4    3,5/11</a:t>
                      </a:r>
                    </a:p>
                  </a:txBody>
                  <a:tcPr/>
                </a:tc>
                <a:extLst>
                  <a:ext uri="{0D108BD9-81ED-4DB2-BD59-A6C34878D82A}">
                    <a16:rowId xmlns:a16="http://schemas.microsoft.com/office/drawing/2014/main" val="160049647"/>
                  </a:ext>
                </a:extLst>
              </a:tr>
            </a:tbl>
          </a:graphicData>
        </a:graphic>
      </p:graphicFrame>
    </p:spTree>
    <p:extLst>
      <p:ext uri="{BB962C8B-B14F-4D97-AF65-F5344CB8AC3E}">
        <p14:creationId xmlns:p14="http://schemas.microsoft.com/office/powerpoint/2010/main" val="2880740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B3BB6-AB27-8627-8EBE-C54410A03A42}"/>
              </a:ext>
            </a:extLst>
          </p:cNvPr>
          <p:cNvSpPr>
            <a:spLocks noGrp="1"/>
          </p:cNvSpPr>
          <p:nvPr>
            <p:ph type="title"/>
          </p:nvPr>
        </p:nvSpPr>
        <p:spPr>
          <a:xfrm>
            <a:off x="628650" y="365125"/>
            <a:ext cx="7886700" cy="1325563"/>
          </a:xfrm>
        </p:spPr>
        <p:txBody>
          <a:bodyPr anchor="ctr">
            <a:normAutofit/>
          </a:bodyPr>
          <a:lstStyle/>
          <a:p>
            <a:r>
              <a:rPr lang="de-DE" b="1" dirty="0"/>
              <a:t>Druckschläuche</a:t>
            </a:r>
          </a:p>
        </p:txBody>
      </p:sp>
      <p:graphicFrame>
        <p:nvGraphicFramePr>
          <p:cNvPr id="5" name="Inhaltsplatzhalter 2">
            <a:extLst>
              <a:ext uri="{FF2B5EF4-FFF2-40B4-BE49-F238E27FC236}">
                <a16:creationId xmlns:a16="http://schemas.microsoft.com/office/drawing/2014/main" id="{5AA35300-0F45-CEDA-4681-5515FF0F1EC0}"/>
              </a:ext>
            </a:extLst>
          </p:cNvPr>
          <p:cNvGraphicFramePr>
            <a:graphicFrameLocks noGrp="1"/>
          </p:cNvGraphicFramePr>
          <p:nvPr>
            <p:ph idx="1"/>
            <p:extLst>
              <p:ext uri="{D42A27DB-BD31-4B8C-83A1-F6EECF244321}">
                <p14:modId xmlns:p14="http://schemas.microsoft.com/office/powerpoint/2010/main" val="3967989495"/>
              </p:ext>
            </p:extLst>
          </p:nvPr>
        </p:nvGraphicFramePr>
        <p:xfrm>
          <a:off x="628650" y="1556792"/>
          <a:ext cx="7886700" cy="462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13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62DAF-4EED-457C-6F44-2AEEC36EF953}"/>
              </a:ext>
            </a:extLst>
          </p:cNvPr>
          <p:cNvSpPr>
            <a:spLocks noGrp="1"/>
          </p:cNvSpPr>
          <p:nvPr>
            <p:ph type="title"/>
          </p:nvPr>
        </p:nvSpPr>
        <p:spPr/>
        <p:txBody>
          <a:bodyPr/>
          <a:lstStyle/>
          <a:p>
            <a:r>
              <a:rPr lang="de-DE" b="1" dirty="0"/>
              <a:t>Bei Druckschläuchen </a:t>
            </a:r>
            <a:br>
              <a:rPr lang="de-DE" b="1" dirty="0"/>
            </a:br>
            <a:r>
              <a:rPr lang="de-DE" b="1" dirty="0"/>
              <a:t>ist darauf zu achten:</a:t>
            </a:r>
          </a:p>
        </p:txBody>
      </p:sp>
      <p:sp>
        <p:nvSpPr>
          <p:cNvPr id="3" name="Inhaltsplatzhalter 2">
            <a:extLst>
              <a:ext uri="{FF2B5EF4-FFF2-40B4-BE49-F238E27FC236}">
                <a16:creationId xmlns:a16="http://schemas.microsoft.com/office/drawing/2014/main" id="{B14014EC-4353-13E5-87DD-0F8292477802}"/>
              </a:ext>
            </a:extLst>
          </p:cNvPr>
          <p:cNvSpPr>
            <a:spLocks noGrp="1"/>
          </p:cNvSpPr>
          <p:nvPr>
            <p:ph sz="half" idx="1"/>
          </p:nvPr>
        </p:nvSpPr>
        <p:spPr>
          <a:xfrm>
            <a:off x="628650" y="1825624"/>
            <a:ext cx="3867150" cy="4915743"/>
          </a:xfrm>
        </p:spPr>
        <p:txBody>
          <a:bodyPr>
            <a:normAutofit fontScale="92500" lnSpcReduction="10000"/>
          </a:bodyPr>
          <a:lstStyle/>
          <a:p>
            <a:pPr marL="342900" indent="-342900">
              <a:buFont typeface="Wingdings" panose="05000000000000000000" pitchFamily="2" charset="2"/>
              <a:buChar char="§"/>
            </a:pPr>
            <a:r>
              <a:rPr lang="de-DE" sz="2000" dirty="0"/>
              <a:t>Keine Stolperfallen herstellen</a:t>
            </a:r>
          </a:p>
          <a:p>
            <a:pPr marL="342900" indent="-342900">
              <a:buFont typeface="Wingdings" panose="05000000000000000000" pitchFamily="2" charset="2"/>
              <a:buChar char="§"/>
            </a:pPr>
            <a:r>
              <a:rPr lang="de-DE" sz="2000" dirty="0"/>
              <a:t>Rettungs- und Angriffswege freihalten</a:t>
            </a:r>
          </a:p>
          <a:p>
            <a:pPr marL="342900" indent="-342900">
              <a:buFont typeface="Wingdings" panose="05000000000000000000" pitchFamily="2" charset="2"/>
              <a:buChar char="§"/>
            </a:pPr>
            <a:r>
              <a:rPr lang="de-DE" sz="2000" dirty="0"/>
              <a:t>B-Schläuche müssen von 2 EK gekuppelt werden</a:t>
            </a:r>
          </a:p>
          <a:p>
            <a:pPr marL="342900" indent="-342900">
              <a:buFont typeface="Wingdings" panose="05000000000000000000" pitchFamily="2" charset="2"/>
              <a:buChar char="§"/>
            </a:pPr>
            <a:r>
              <a:rPr lang="de-DE" sz="2000" dirty="0"/>
              <a:t>Kupplung nicht über den Boden schleifen</a:t>
            </a:r>
          </a:p>
          <a:p>
            <a:pPr marL="342900" indent="-342900">
              <a:buFont typeface="Wingdings" panose="05000000000000000000" pitchFamily="2" charset="2"/>
              <a:buChar char="§"/>
            </a:pPr>
            <a:r>
              <a:rPr lang="de-DE" sz="2000" dirty="0"/>
              <a:t>Schlauch nicht ohne Kantenschutz verlegen</a:t>
            </a:r>
          </a:p>
          <a:p>
            <a:pPr marL="342900" indent="-342900">
              <a:buFont typeface="Wingdings" panose="05000000000000000000" pitchFamily="2" charset="2"/>
              <a:buChar char="§"/>
            </a:pPr>
            <a:r>
              <a:rPr lang="de-DE" sz="2000" dirty="0"/>
              <a:t>Bei Frost muss ein ständiger Durchfluss gewährleistet sein</a:t>
            </a:r>
          </a:p>
          <a:p>
            <a:pPr marL="342900" indent="-342900">
              <a:buFont typeface="Wingdings" panose="05000000000000000000" pitchFamily="2" charset="2"/>
              <a:buChar char="§"/>
            </a:pPr>
            <a:r>
              <a:rPr lang="de-DE" sz="2000" dirty="0"/>
              <a:t>Schlagende Schlauchenden werden nicht eingefangen</a:t>
            </a:r>
          </a:p>
          <a:p>
            <a:pPr marL="342900" indent="-342900">
              <a:buFont typeface="Wingdings" panose="05000000000000000000" pitchFamily="2" charset="2"/>
              <a:buChar char="§"/>
            </a:pPr>
            <a:r>
              <a:rPr lang="de-DE" sz="2000" dirty="0"/>
              <a:t>Geeignete Stelle zum Entkuppeln finden (Wasserschaden)</a:t>
            </a:r>
          </a:p>
          <a:p>
            <a:endParaRPr lang="de-DE" sz="2000" dirty="0"/>
          </a:p>
        </p:txBody>
      </p:sp>
      <p:sp>
        <p:nvSpPr>
          <p:cNvPr id="4" name="Inhaltsplatzhalter 3">
            <a:extLst>
              <a:ext uri="{FF2B5EF4-FFF2-40B4-BE49-F238E27FC236}">
                <a16:creationId xmlns:a16="http://schemas.microsoft.com/office/drawing/2014/main" id="{8351D0E4-97DB-FF4C-057B-D25E510C0466}"/>
              </a:ext>
            </a:extLst>
          </p:cNvPr>
          <p:cNvSpPr>
            <a:spLocks noGrp="1"/>
          </p:cNvSpPr>
          <p:nvPr>
            <p:ph sz="half" idx="2"/>
          </p:nvPr>
        </p:nvSpPr>
        <p:spPr/>
        <p:txBody>
          <a:bodyPr>
            <a:normAutofit fontScale="92500" lnSpcReduction="10000"/>
          </a:bodyPr>
          <a:lstStyle/>
          <a:p>
            <a:pPr marL="457200" indent="-457200">
              <a:buFont typeface="Wingdings" panose="05000000000000000000" pitchFamily="2" charset="2"/>
              <a:buChar char="§"/>
            </a:pPr>
            <a:r>
              <a:rPr lang="de-DE" sz="2100" dirty="0"/>
              <a:t>Knickfrei und ohne Drall verlegen</a:t>
            </a:r>
          </a:p>
          <a:p>
            <a:pPr marL="457200" indent="-457200">
              <a:buFont typeface="Wingdings" panose="05000000000000000000" pitchFamily="2" charset="2"/>
              <a:buChar char="§"/>
            </a:pPr>
            <a:r>
              <a:rPr lang="de-DE" sz="2100" dirty="0"/>
              <a:t>Vor Kontakt mit Chemikalien, Ölen und Fetten schützen</a:t>
            </a:r>
          </a:p>
          <a:p>
            <a:pPr marL="457200" indent="-457200">
              <a:buFont typeface="Wingdings" panose="05000000000000000000" pitchFamily="2" charset="2"/>
              <a:buChar char="§"/>
            </a:pPr>
            <a:r>
              <a:rPr lang="de-DE" sz="2100" dirty="0"/>
              <a:t>Überfahren von Schläuchen ist zu vermeiden</a:t>
            </a:r>
          </a:p>
          <a:p>
            <a:pPr marL="457200" indent="-457200">
              <a:buFont typeface="Wingdings" panose="05000000000000000000" pitchFamily="2" charset="2"/>
              <a:buChar char="§"/>
            </a:pPr>
            <a:r>
              <a:rPr lang="de-DE" sz="2100" dirty="0"/>
              <a:t>Nasse u. dreckige Schläuche einfach rollen.</a:t>
            </a:r>
          </a:p>
          <a:p>
            <a:pPr marL="457200" indent="-457200">
              <a:buFont typeface="Wingdings" panose="05000000000000000000" pitchFamily="2" charset="2"/>
              <a:buChar char="§"/>
            </a:pPr>
            <a:r>
              <a:rPr lang="de-DE" sz="2100" dirty="0"/>
              <a:t>Defekte Schläuche müssen vor dem Tauschen gekennzeichnet werden (Knoten)</a:t>
            </a:r>
          </a:p>
          <a:p>
            <a:pPr marL="457200" indent="-457200">
              <a:buFont typeface="Wingdings" panose="05000000000000000000" pitchFamily="2" charset="2"/>
              <a:buChar char="§"/>
            </a:pPr>
            <a:endParaRPr lang="de-DE" sz="2200" dirty="0"/>
          </a:p>
          <a:p>
            <a:endParaRPr lang="de-DE" dirty="0"/>
          </a:p>
        </p:txBody>
      </p:sp>
    </p:spTree>
    <p:extLst>
      <p:ext uri="{BB962C8B-B14F-4D97-AF65-F5344CB8AC3E}">
        <p14:creationId xmlns:p14="http://schemas.microsoft.com/office/powerpoint/2010/main" val="132964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2D558-672B-9D39-75EC-4E09EF09B7A8}"/>
              </a:ext>
            </a:extLst>
          </p:cNvPr>
          <p:cNvSpPr>
            <a:spLocks noGrp="1"/>
          </p:cNvSpPr>
          <p:nvPr>
            <p:ph type="title"/>
          </p:nvPr>
        </p:nvSpPr>
        <p:spPr/>
        <p:txBody>
          <a:bodyPr/>
          <a:lstStyle/>
          <a:p>
            <a:r>
              <a:rPr lang="de-DE" b="1" dirty="0"/>
              <a:t>Bei Druckschläuchen </a:t>
            </a:r>
            <a:br>
              <a:rPr lang="de-DE" b="1" dirty="0"/>
            </a:br>
            <a:r>
              <a:rPr lang="de-DE" b="1" dirty="0"/>
              <a:t>ist darauf zu achten:</a:t>
            </a:r>
          </a:p>
        </p:txBody>
      </p:sp>
      <p:sp>
        <p:nvSpPr>
          <p:cNvPr id="3" name="Inhaltsplatzhalter 2">
            <a:extLst>
              <a:ext uri="{FF2B5EF4-FFF2-40B4-BE49-F238E27FC236}">
                <a16:creationId xmlns:a16="http://schemas.microsoft.com/office/drawing/2014/main" id="{2555FF84-075B-2AD9-EAC2-3B4B285CC7CC}"/>
              </a:ext>
            </a:extLst>
          </p:cNvPr>
          <p:cNvSpPr>
            <a:spLocks noGrp="1"/>
          </p:cNvSpPr>
          <p:nvPr>
            <p:ph sz="half" idx="1"/>
          </p:nvPr>
        </p:nvSpPr>
        <p:spPr/>
        <p:txBody>
          <a:bodyPr>
            <a:normAutofit fontScale="92500" lnSpcReduction="20000"/>
          </a:bodyPr>
          <a:lstStyle/>
          <a:p>
            <a:pPr marL="342900" indent="-342900">
              <a:buFont typeface="Wingdings" panose="05000000000000000000" pitchFamily="2" charset="2"/>
              <a:buChar char="§"/>
            </a:pPr>
            <a:r>
              <a:rPr lang="de-DE" sz="2400" dirty="0"/>
              <a:t>Verlegt der A-</a:t>
            </a:r>
            <a:r>
              <a:rPr lang="de-DE" sz="2400" dirty="0" err="1"/>
              <a:t>Trp</a:t>
            </a:r>
            <a:r>
              <a:rPr lang="de-DE" sz="2400" dirty="0"/>
              <a:t>. Seine Leitung selbst, dann vom Verteiler zum Angriffsziel bzw. </a:t>
            </a:r>
            <a:r>
              <a:rPr lang="de-DE" sz="2400" dirty="0" err="1"/>
              <a:t>anderst</a:t>
            </a:r>
            <a:r>
              <a:rPr lang="de-DE" sz="2400" dirty="0"/>
              <a:t> herum.</a:t>
            </a:r>
          </a:p>
          <a:p>
            <a:pPr marL="342900" indent="-342900">
              <a:buFont typeface="Wingdings" panose="05000000000000000000" pitchFamily="2" charset="2"/>
              <a:buChar char="§"/>
            </a:pPr>
            <a:r>
              <a:rPr lang="de-DE" sz="2400" dirty="0"/>
              <a:t>Vorhandene Möglichkeiten der Unterführung bei Verkehrswegen sind zu nutzen.</a:t>
            </a:r>
          </a:p>
          <a:p>
            <a:pPr marL="342900" indent="-342900">
              <a:buFont typeface="Wingdings" panose="05000000000000000000" pitchFamily="2" charset="2"/>
              <a:buChar char="§"/>
            </a:pPr>
            <a:r>
              <a:rPr lang="de-DE" sz="2400" dirty="0"/>
              <a:t>Druckschläuche dürfen nicht am Körper befestigt werden</a:t>
            </a:r>
          </a:p>
          <a:p>
            <a:pPr marL="342900" indent="-342900">
              <a:buFont typeface="Wingdings" panose="05000000000000000000" pitchFamily="2" charset="2"/>
              <a:buChar char="§"/>
            </a:pPr>
            <a:r>
              <a:rPr lang="de-DE" sz="2400" dirty="0"/>
              <a:t>Schlauchreserve im Treppenhaus, wird vom Brandgeschoss nach oben verlegt</a:t>
            </a:r>
          </a:p>
          <a:p>
            <a:pPr marL="342900" indent="-342900">
              <a:buFont typeface="Wingdings" panose="05000000000000000000" pitchFamily="2" charset="2"/>
              <a:buChar char="§"/>
            </a:pPr>
            <a:endParaRPr lang="de-DE" sz="2400" dirty="0"/>
          </a:p>
          <a:p>
            <a:endParaRPr lang="de-DE" dirty="0"/>
          </a:p>
        </p:txBody>
      </p:sp>
      <p:sp>
        <p:nvSpPr>
          <p:cNvPr id="4" name="Inhaltsplatzhalter 3">
            <a:extLst>
              <a:ext uri="{FF2B5EF4-FFF2-40B4-BE49-F238E27FC236}">
                <a16:creationId xmlns:a16="http://schemas.microsoft.com/office/drawing/2014/main" id="{9E0D5231-7A9B-40D7-1E35-C936B57B5842}"/>
              </a:ext>
            </a:extLst>
          </p:cNvPr>
          <p:cNvSpPr>
            <a:spLocks noGrp="1"/>
          </p:cNvSpPr>
          <p:nvPr>
            <p:ph sz="half" idx="2"/>
          </p:nvPr>
        </p:nvSpPr>
        <p:spPr>
          <a:xfrm>
            <a:off x="4648200" y="1825625"/>
            <a:ext cx="3867150" cy="4667250"/>
          </a:xfrm>
        </p:spPr>
        <p:txBody>
          <a:bodyPr>
            <a:normAutofit fontScale="92500" lnSpcReduction="20000"/>
          </a:bodyPr>
          <a:lstStyle/>
          <a:p>
            <a:pPr marL="342900" indent="-342900">
              <a:buFont typeface="Wingdings" panose="05000000000000000000" pitchFamily="2" charset="2"/>
              <a:buChar char="§"/>
            </a:pPr>
            <a:r>
              <a:rPr lang="de-DE" sz="2400" dirty="0"/>
              <a:t>Ein leerer Schlauch darf auf der Leiter nur bis zum 1.OG mitgeführt werden </a:t>
            </a:r>
          </a:p>
          <a:p>
            <a:pPr marL="342900" indent="-342900">
              <a:buFont typeface="Wingdings" panose="05000000000000000000" pitchFamily="2" charset="2"/>
              <a:buChar char="§"/>
            </a:pPr>
            <a:r>
              <a:rPr lang="de-DE" sz="2400" dirty="0"/>
              <a:t>Im Innenangriff gilt: Pro Stockwerk ein C-Schlauch / Pro Nutzungseinheit ein C-Schlauch od. Schlauchpaket</a:t>
            </a:r>
          </a:p>
          <a:p>
            <a:pPr marL="342900" indent="-342900">
              <a:buFont typeface="Wingdings" panose="05000000000000000000" pitchFamily="2" charset="2"/>
              <a:buChar char="§"/>
            </a:pPr>
            <a:r>
              <a:rPr lang="de-DE" sz="2400" dirty="0"/>
              <a:t>Hängende Schläuche müssen mit Schlauchhaltern / Leine gesichert</a:t>
            </a:r>
            <a:r>
              <a:rPr lang="de-DE" sz="2000" dirty="0"/>
              <a:t> / </a:t>
            </a:r>
            <a:r>
              <a:rPr lang="de-DE" sz="2400" dirty="0"/>
              <a:t>entlastet werden</a:t>
            </a:r>
          </a:p>
        </p:txBody>
      </p:sp>
    </p:spTree>
    <p:extLst>
      <p:ext uri="{BB962C8B-B14F-4D97-AF65-F5344CB8AC3E}">
        <p14:creationId xmlns:p14="http://schemas.microsoft.com/office/powerpoint/2010/main" val="325562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8B5AC-6DDF-82A0-472C-202E2DA7F4B8}"/>
              </a:ext>
            </a:extLst>
          </p:cNvPr>
          <p:cNvSpPr>
            <a:spLocks noGrp="1"/>
          </p:cNvSpPr>
          <p:nvPr>
            <p:ph type="title"/>
          </p:nvPr>
        </p:nvSpPr>
        <p:spPr>
          <a:xfrm>
            <a:off x="628650" y="365125"/>
            <a:ext cx="7886700" cy="1325563"/>
          </a:xfrm>
        </p:spPr>
        <p:txBody>
          <a:bodyPr anchor="ctr">
            <a:normAutofit/>
          </a:bodyPr>
          <a:lstStyle/>
          <a:p>
            <a:r>
              <a:rPr lang="de-DE" b="1" dirty="0"/>
              <a:t>Schlauchbrücken</a:t>
            </a:r>
          </a:p>
        </p:txBody>
      </p:sp>
      <p:sp>
        <p:nvSpPr>
          <p:cNvPr id="3" name="Inhaltsplatzhalter 2">
            <a:extLst>
              <a:ext uri="{FF2B5EF4-FFF2-40B4-BE49-F238E27FC236}">
                <a16:creationId xmlns:a16="http://schemas.microsoft.com/office/drawing/2014/main" id="{3BFF3FF8-CC5B-C2BA-2005-EE0EB7F61896}"/>
              </a:ext>
            </a:extLst>
          </p:cNvPr>
          <p:cNvSpPr>
            <a:spLocks noGrp="1"/>
          </p:cNvSpPr>
          <p:nvPr>
            <p:ph sz="half" idx="1"/>
          </p:nvPr>
        </p:nvSpPr>
        <p:spPr>
          <a:xfrm>
            <a:off x="628650" y="1825625"/>
            <a:ext cx="3867150" cy="4351338"/>
          </a:xfrm>
        </p:spPr>
        <p:txBody>
          <a:bodyPr>
            <a:normAutofit/>
          </a:bodyPr>
          <a:lstStyle/>
          <a:p>
            <a:pPr marL="457200" indent="-457200">
              <a:buFont typeface="Wingdings" panose="05000000000000000000" pitchFamily="2" charset="2"/>
              <a:buChar char="Ø"/>
            </a:pPr>
            <a:r>
              <a:rPr lang="de-DE" sz="2000" dirty="0"/>
              <a:t>Es werden drei Schlauchbrücken ausgelegt. </a:t>
            </a:r>
          </a:p>
          <a:p>
            <a:pPr marL="457200" indent="-457200">
              <a:buFont typeface="Wingdings" panose="05000000000000000000" pitchFamily="2" charset="2"/>
              <a:buChar char="Ø"/>
            </a:pPr>
            <a:r>
              <a:rPr lang="de-DE" sz="2000" dirty="0"/>
              <a:t>Nach der ersten Schlauchbrücke wird eine Schlauchbrückenbreite (70cm) frei gelassen, dann Schlauchbrücke 2 und 3 verlegt. </a:t>
            </a:r>
          </a:p>
          <a:p>
            <a:pPr marL="457200" indent="-457200">
              <a:buFont typeface="Wingdings" panose="05000000000000000000" pitchFamily="2" charset="2"/>
              <a:buChar char="Ø"/>
            </a:pPr>
            <a:r>
              <a:rPr lang="de-DE" sz="2000" dirty="0"/>
              <a:t>So kommen PKW und LKW sicher über die Schlauchbrücken.</a:t>
            </a:r>
          </a:p>
          <a:p>
            <a:pPr marL="457200" indent="-457200">
              <a:buFont typeface="Wingdings" panose="05000000000000000000" pitchFamily="2" charset="2"/>
              <a:buChar char="Ø"/>
            </a:pPr>
            <a:r>
              <a:rPr lang="de-DE" sz="2000" dirty="0"/>
              <a:t>Verkehrssicherung einteilen.</a:t>
            </a:r>
          </a:p>
        </p:txBody>
      </p:sp>
      <p:pic>
        <p:nvPicPr>
          <p:cNvPr id="4" name="Grafik 3">
            <a:extLst>
              <a:ext uri="{FF2B5EF4-FFF2-40B4-BE49-F238E27FC236}">
                <a16:creationId xmlns:a16="http://schemas.microsoft.com/office/drawing/2014/main" id="{73E14F73-F96D-77E5-A162-25B443E96562}"/>
              </a:ext>
            </a:extLst>
          </p:cNvPr>
          <p:cNvPicPr>
            <a:picLocks noChangeAspect="1"/>
          </p:cNvPicPr>
          <p:nvPr/>
        </p:nvPicPr>
        <p:blipFill>
          <a:blip r:embed="rId2"/>
          <a:stretch>
            <a:fillRect/>
          </a:stretch>
        </p:blipFill>
        <p:spPr>
          <a:xfrm>
            <a:off x="4648200" y="2765074"/>
            <a:ext cx="3867150" cy="2472440"/>
          </a:xfrm>
          <a:prstGeom prst="rect">
            <a:avLst/>
          </a:prstGeom>
          <a:noFill/>
        </p:spPr>
      </p:pic>
    </p:spTree>
    <p:extLst>
      <p:ext uri="{BB962C8B-B14F-4D97-AF65-F5344CB8AC3E}">
        <p14:creationId xmlns:p14="http://schemas.microsoft.com/office/powerpoint/2010/main" val="310829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C7057-86B4-D2B3-E3DD-2CC1D8F28F41}"/>
              </a:ext>
            </a:extLst>
          </p:cNvPr>
          <p:cNvSpPr>
            <a:spLocks noGrp="1"/>
          </p:cNvSpPr>
          <p:nvPr>
            <p:ph type="title"/>
          </p:nvPr>
        </p:nvSpPr>
        <p:spPr/>
        <p:txBody>
          <a:bodyPr/>
          <a:lstStyle/>
          <a:p>
            <a:r>
              <a:rPr lang="de-DE" b="1" dirty="0"/>
              <a:t>Druckschläuche „S“</a:t>
            </a:r>
          </a:p>
        </p:txBody>
      </p:sp>
      <p:sp>
        <p:nvSpPr>
          <p:cNvPr id="3" name="Inhaltsplatzhalter 2">
            <a:extLst>
              <a:ext uri="{FF2B5EF4-FFF2-40B4-BE49-F238E27FC236}">
                <a16:creationId xmlns:a16="http://schemas.microsoft.com/office/drawing/2014/main" id="{B6CB9634-C3C1-1C05-8083-975E0B18BF20}"/>
              </a:ext>
            </a:extLst>
          </p:cNvPr>
          <p:cNvSpPr>
            <a:spLocks noGrp="1"/>
          </p:cNvSpPr>
          <p:nvPr>
            <p:ph sz="half" idx="1"/>
          </p:nvPr>
        </p:nvSpPr>
        <p:spPr/>
        <p:txBody>
          <a:bodyPr/>
          <a:lstStyle/>
          <a:p>
            <a:r>
              <a:rPr lang="de-DE" dirty="0"/>
              <a:t>Ein Formbeständiger Schlauch. Er ist meist Bestandteil von Schnellangriffs-Löscheinrichtungen. Seine Ausführung muss die Abgabe des Löschmittels auch bei nur teilweise ausgelegtem Schlauch ermöglichen. </a:t>
            </a:r>
          </a:p>
        </p:txBody>
      </p:sp>
      <p:pic>
        <p:nvPicPr>
          <p:cNvPr id="5" name="Inhaltsplatzhalter 4">
            <a:extLst>
              <a:ext uri="{FF2B5EF4-FFF2-40B4-BE49-F238E27FC236}">
                <a16:creationId xmlns:a16="http://schemas.microsoft.com/office/drawing/2014/main" id="{21B87315-4807-2727-73CD-04B288513C4C}"/>
              </a:ext>
            </a:extLst>
          </p:cNvPr>
          <p:cNvPicPr>
            <a:picLocks noGrp="1" noChangeAspect="1"/>
          </p:cNvPicPr>
          <p:nvPr>
            <p:ph sz="half" idx="2"/>
          </p:nvPr>
        </p:nvPicPr>
        <p:blipFill>
          <a:blip r:embed="rId2"/>
          <a:stretch>
            <a:fillRect/>
          </a:stretch>
        </p:blipFill>
        <p:spPr>
          <a:xfrm>
            <a:off x="4910137" y="1916832"/>
            <a:ext cx="3867150" cy="4176464"/>
          </a:xfrm>
          <a:prstGeom prst="rect">
            <a:avLst/>
          </a:prstGeom>
        </p:spPr>
      </p:pic>
    </p:spTree>
    <p:extLst>
      <p:ext uri="{BB962C8B-B14F-4D97-AF65-F5344CB8AC3E}">
        <p14:creationId xmlns:p14="http://schemas.microsoft.com/office/powerpoint/2010/main" val="379302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C7555-6E7B-3734-6242-C4B3923CE13C}"/>
              </a:ext>
            </a:extLst>
          </p:cNvPr>
          <p:cNvSpPr>
            <a:spLocks noGrp="1"/>
          </p:cNvSpPr>
          <p:nvPr>
            <p:ph type="title"/>
          </p:nvPr>
        </p:nvSpPr>
        <p:spPr>
          <a:xfrm>
            <a:off x="628650" y="365125"/>
            <a:ext cx="7886700" cy="1325563"/>
          </a:xfrm>
        </p:spPr>
        <p:txBody>
          <a:bodyPr anchor="ctr">
            <a:normAutofit/>
          </a:bodyPr>
          <a:lstStyle/>
          <a:p>
            <a:r>
              <a:rPr lang="de-DE" b="1" dirty="0"/>
              <a:t>Armaturen</a:t>
            </a:r>
          </a:p>
        </p:txBody>
      </p:sp>
      <p:graphicFrame>
        <p:nvGraphicFramePr>
          <p:cNvPr id="5" name="Inhaltsplatzhalter 2">
            <a:extLst>
              <a:ext uri="{FF2B5EF4-FFF2-40B4-BE49-F238E27FC236}">
                <a16:creationId xmlns:a16="http://schemas.microsoft.com/office/drawing/2014/main" id="{A4AB0F2E-CCD7-8771-5582-CC1D2AC32088}"/>
              </a:ext>
            </a:extLst>
          </p:cNvPr>
          <p:cNvGraphicFramePr>
            <a:graphicFrameLocks noGrp="1"/>
          </p:cNvGraphicFramePr>
          <p:nvPr>
            <p:ph idx="1"/>
            <p:extLst>
              <p:ext uri="{D42A27DB-BD31-4B8C-83A1-F6EECF244321}">
                <p14:modId xmlns:p14="http://schemas.microsoft.com/office/powerpoint/2010/main" val="130131161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65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523EF-BE74-4311-E5DB-97F6471C5C5A}"/>
              </a:ext>
            </a:extLst>
          </p:cNvPr>
          <p:cNvSpPr>
            <a:spLocks noGrp="1"/>
          </p:cNvSpPr>
          <p:nvPr>
            <p:ph type="title"/>
          </p:nvPr>
        </p:nvSpPr>
        <p:spPr/>
        <p:txBody>
          <a:bodyPr/>
          <a:lstStyle/>
          <a:p>
            <a:r>
              <a:rPr lang="de-DE" b="1" dirty="0"/>
              <a:t>Kleinlöschgeräte</a:t>
            </a:r>
          </a:p>
        </p:txBody>
      </p:sp>
      <p:sp>
        <p:nvSpPr>
          <p:cNvPr id="3" name="Inhaltsplatzhalter 2">
            <a:extLst>
              <a:ext uri="{FF2B5EF4-FFF2-40B4-BE49-F238E27FC236}">
                <a16:creationId xmlns:a16="http://schemas.microsoft.com/office/drawing/2014/main" id="{8CF1D99F-6532-F671-B3CC-A122A04939A2}"/>
              </a:ext>
            </a:extLst>
          </p:cNvPr>
          <p:cNvSpPr>
            <a:spLocks noGrp="1"/>
          </p:cNvSpPr>
          <p:nvPr>
            <p:ph sz="half" idx="1"/>
          </p:nvPr>
        </p:nvSpPr>
        <p:spPr/>
        <p:txBody>
          <a:bodyPr>
            <a:normAutofit lnSpcReduction="10000"/>
          </a:bodyPr>
          <a:lstStyle/>
          <a:p>
            <a:r>
              <a:rPr lang="de-DE" sz="2400" b="1" u="sng" dirty="0"/>
              <a:t>Hochdruckkübelspritze</a:t>
            </a:r>
          </a:p>
          <a:p>
            <a:pPr marL="342900" indent="-342900">
              <a:buFont typeface="Wingdings" panose="05000000000000000000" pitchFamily="2" charset="2"/>
              <a:buChar char="Ø"/>
            </a:pPr>
            <a:r>
              <a:rPr lang="de-DE" sz="2000" dirty="0"/>
              <a:t>Von einer EK zu bedienen</a:t>
            </a:r>
          </a:p>
          <a:p>
            <a:pPr marL="342900" indent="-342900">
              <a:buFont typeface="Wingdings" panose="05000000000000000000" pitchFamily="2" charset="2"/>
              <a:buChar char="Ø"/>
            </a:pPr>
            <a:endParaRPr lang="de-DE" sz="2000" dirty="0"/>
          </a:p>
          <a:p>
            <a:pPr marL="342900" indent="-342900">
              <a:buFont typeface="Wingdings" panose="05000000000000000000" pitchFamily="2" charset="2"/>
              <a:buChar char="§"/>
            </a:pPr>
            <a:r>
              <a:rPr lang="de-DE" sz="2000" dirty="0"/>
              <a:t>Löschmittel: Wasser / Netzmittel</a:t>
            </a:r>
          </a:p>
          <a:p>
            <a:pPr marL="342900" indent="-342900">
              <a:buFont typeface="Wingdings" panose="05000000000000000000" pitchFamily="2" charset="2"/>
              <a:buChar char="§"/>
            </a:pPr>
            <a:r>
              <a:rPr lang="de-DE" sz="2000" dirty="0"/>
              <a:t>Treibmittel: Druckluft, Stickstoff,CO2 (200 / 300 bar)</a:t>
            </a:r>
          </a:p>
          <a:p>
            <a:pPr marL="342900" indent="-342900">
              <a:buFont typeface="Wingdings" panose="05000000000000000000" pitchFamily="2" charset="2"/>
              <a:buChar char="§"/>
            </a:pPr>
            <a:r>
              <a:rPr lang="de-DE" sz="2000" dirty="0"/>
              <a:t>Inhalt: 5 – 10 Liter</a:t>
            </a:r>
          </a:p>
          <a:p>
            <a:pPr marL="342900" indent="-342900">
              <a:buFont typeface="Wingdings" panose="05000000000000000000" pitchFamily="2" charset="2"/>
              <a:buChar char="§"/>
            </a:pPr>
            <a:r>
              <a:rPr lang="de-DE" sz="2000" dirty="0"/>
              <a:t>Betriebsdruck 5 – 35 bar</a:t>
            </a:r>
          </a:p>
          <a:p>
            <a:pPr marL="342900" indent="-342900">
              <a:buFont typeface="Wingdings" panose="05000000000000000000" pitchFamily="2" charset="2"/>
              <a:buChar char="§"/>
            </a:pPr>
            <a:r>
              <a:rPr lang="de-DE" sz="2000" dirty="0"/>
              <a:t>Geweicht </a:t>
            </a:r>
            <a:r>
              <a:rPr lang="de-DE" sz="2000" dirty="0" err="1"/>
              <a:t>max</a:t>
            </a:r>
            <a:r>
              <a:rPr lang="de-DE" sz="2000" dirty="0"/>
              <a:t> 25 KG</a:t>
            </a:r>
          </a:p>
          <a:p>
            <a:pPr marL="342900" indent="-342900">
              <a:buFont typeface="Wingdings" panose="05000000000000000000" pitchFamily="2" charset="2"/>
              <a:buChar char="§"/>
            </a:pPr>
            <a:r>
              <a:rPr lang="de-DE" sz="2000" dirty="0"/>
              <a:t>Wurfweite 14 Meter</a:t>
            </a:r>
          </a:p>
        </p:txBody>
      </p:sp>
      <p:pic>
        <p:nvPicPr>
          <p:cNvPr id="5" name="Inhaltsplatzhalter 4">
            <a:extLst>
              <a:ext uri="{FF2B5EF4-FFF2-40B4-BE49-F238E27FC236}">
                <a16:creationId xmlns:a16="http://schemas.microsoft.com/office/drawing/2014/main" id="{A6F3210B-57DE-B5C0-4530-8251B30A77C5}"/>
              </a:ext>
            </a:extLst>
          </p:cNvPr>
          <p:cNvPicPr>
            <a:picLocks noGrp="1" noChangeAspect="1"/>
          </p:cNvPicPr>
          <p:nvPr>
            <p:ph sz="half" idx="2"/>
          </p:nvPr>
        </p:nvPicPr>
        <p:blipFill>
          <a:blip r:embed="rId2"/>
          <a:stretch>
            <a:fillRect/>
          </a:stretch>
        </p:blipFill>
        <p:spPr>
          <a:xfrm>
            <a:off x="4648200" y="1825625"/>
            <a:ext cx="3867150" cy="4351337"/>
          </a:xfrm>
          <a:prstGeom prst="rect">
            <a:avLst/>
          </a:prstGeom>
        </p:spPr>
      </p:pic>
    </p:spTree>
    <p:extLst>
      <p:ext uri="{BB962C8B-B14F-4D97-AF65-F5344CB8AC3E}">
        <p14:creationId xmlns:p14="http://schemas.microsoft.com/office/powerpoint/2010/main" val="67655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74482-E9C0-0152-D92F-880505612A4F}"/>
              </a:ext>
            </a:extLst>
          </p:cNvPr>
          <p:cNvSpPr>
            <a:spLocks noGrp="1"/>
          </p:cNvSpPr>
          <p:nvPr>
            <p:ph type="title"/>
          </p:nvPr>
        </p:nvSpPr>
        <p:spPr/>
        <p:txBody>
          <a:bodyPr/>
          <a:lstStyle/>
          <a:p>
            <a:r>
              <a:rPr lang="de-DE" b="1" dirty="0"/>
              <a:t>Armaturen</a:t>
            </a:r>
          </a:p>
        </p:txBody>
      </p:sp>
      <p:sp>
        <p:nvSpPr>
          <p:cNvPr id="3" name="Inhaltsplatzhalter 2">
            <a:extLst>
              <a:ext uri="{FF2B5EF4-FFF2-40B4-BE49-F238E27FC236}">
                <a16:creationId xmlns:a16="http://schemas.microsoft.com/office/drawing/2014/main" id="{7F782736-260E-B8FB-90DB-50C72AD7C88F}"/>
              </a:ext>
            </a:extLst>
          </p:cNvPr>
          <p:cNvSpPr>
            <a:spLocks noGrp="1"/>
          </p:cNvSpPr>
          <p:nvPr>
            <p:ph idx="1"/>
          </p:nvPr>
        </p:nvSpPr>
        <p:spPr/>
        <p:txBody>
          <a:bodyPr/>
          <a:lstStyle/>
          <a:p>
            <a:r>
              <a:rPr lang="de-DE" u="sng" dirty="0"/>
              <a:t>Armaturen werden in vier Gruppen aufgeteilt:</a:t>
            </a:r>
          </a:p>
          <a:p>
            <a:endParaRPr lang="de-DE" u="sng" dirty="0"/>
          </a:p>
          <a:p>
            <a:pPr marL="457200" indent="-457200">
              <a:buFont typeface="Wingdings" panose="05000000000000000000" pitchFamily="2" charset="2"/>
              <a:buChar char="Ø"/>
            </a:pPr>
            <a:r>
              <a:rPr lang="de-DE" dirty="0"/>
              <a:t>Kupplungen</a:t>
            </a:r>
          </a:p>
          <a:p>
            <a:pPr marL="457200" indent="-457200">
              <a:buFont typeface="Wingdings" panose="05000000000000000000" pitchFamily="2" charset="2"/>
              <a:buChar char="Ø"/>
            </a:pPr>
            <a:r>
              <a:rPr lang="de-DE" dirty="0"/>
              <a:t>Armaturen zur Wasserentnahme</a:t>
            </a:r>
          </a:p>
          <a:p>
            <a:pPr marL="457200" indent="-457200">
              <a:buFont typeface="Wingdings" panose="05000000000000000000" pitchFamily="2" charset="2"/>
              <a:buChar char="Ø"/>
            </a:pPr>
            <a:r>
              <a:rPr lang="de-DE" dirty="0"/>
              <a:t>Armatur zur Wasserfortleitung </a:t>
            </a:r>
          </a:p>
          <a:p>
            <a:pPr marL="457200" indent="-457200">
              <a:buFont typeface="Wingdings" panose="05000000000000000000" pitchFamily="2" charset="2"/>
              <a:buChar char="Ø"/>
            </a:pPr>
            <a:r>
              <a:rPr lang="de-DE" dirty="0"/>
              <a:t>Armatur zu Wasserabgabe</a:t>
            </a:r>
          </a:p>
          <a:p>
            <a:endParaRPr lang="de-DE" dirty="0"/>
          </a:p>
          <a:p>
            <a:endParaRPr lang="de-DE" dirty="0"/>
          </a:p>
        </p:txBody>
      </p:sp>
    </p:spTree>
    <p:extLst>
      <p:ext uri="{BB962C8B-B14F-4D97-AF65-F5344CB8AC3E}">
        <p14:creationId xmlns:p14="http://schemas.microsoft.com/office/powerpoint/2010/main" val="3703567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0102F-59C4-534B-B285-EA6F2C8C939C}"/>
              </a:ext>
            </a:extLst>
          </p:cNvPr>
          <p:cNvSpPr>
            <a:spLocks noGrp="1"/>
          </p:cNvSpPr>
          <p:nvPr>
            <p:ph type="title"/>
          </p:nvPr>
        </p:nvSpPr>
        <p:spPr/>
        <p:txBody>
          <a:bodyPr/>
          <a:lstStyle/>
          <a:p>
            <a:r>
              <a:rPr lang="de-DE" b="1" dirty="0"/>
              <a:t>Kupplungen</a:t>
            </a:r>
          </a:p>
        </p:txBody>
      </p:sp>
      <p:sp>
        <p:nvSpPr>
          <p:cNvPr id="3" name="Inhaltsplatzhalter 2">
            <a:extLst>
              <a:ext uri="{FF2B5EF4-FFF2-40B4-BE49-F238E27FC236}">
                <a16:creationId xmlns:a16="http://schemas.microsoft.com/office/drawing/2014/main" id="{5089CB19-C987-F7F6-E3A0-6E42EE6A582D}"/>
              </a:ext>
            </a:extLst>
          </p:cNvPr>
          <p:cNvSpPr>
            <a:spLocks noGrp="1"/>
          </p:cNvSpPr>
          <p:nvPr>
            <p:ph idx="1"/>
          </p:nvPr>
        </p:nvSpPr>
        <p:spPr>
          <a:xfrm>
            <a:off x="827584" y="1690688"/>
            <a:ext cx="7886700" cy="4351338"/>
          </a:xfrm>
        </p:spPr>
        <p:txBody>
          <a:bodyPr>
            <a:normAutofit fontScale="92500" lnSpcReduction="10000"/>
          </a:bodyPr>
          <a:lstStyle/>
          <a:p>
            <a:pPr marL="457200" indent="-457200">
              <a:buFont typeface="Wingdings" panose="05000000000000000000" pitchFamily="2" charset="2"/>
              <a:buChar char="Ø"/>
            </a:pPr>
            <a:r>
              <a:rPr lang="de-DE" sz="2600" dirty="0"/>
              <a:t>Saug- und Druckkupplungen</a:t>
            </a:r>
          </a:p>
          <a:p>
            <a:r>
              <a:rPr lang="de-DE" sz="2600" dirty="0"/>
              <a:t>	(an Saug- u. Druckschläuchen)</a:t>
            </a:r>
          </a:p>
          <a:p>
            <a:pPr marL="457200" indent="-457200">
              <a:buFont typeface="Wingdings" panose="05000000000000000000" pitchFamily="2" charset="2"/>
              <a:buChar char="Ø"/>
            </a:pPr>
            <a:r>
              <a:rPr lang="de-DE" sz="2600" dirty="0"/>
              <a:t>Festkupplungen</a:t>
            </a:r>
          </a:p>
          <a:p>
            <a:r>
              <a:rPr lang="de-DE" sz="2600" dirty="0"/>
              <a:t>	(an Fahrzeugen, Armaturen, Hydranten)</a:t>
            </a:r>
          </a:p>
          <a:p>
            <a:pPr marL="457200" indent="-457200">
              <a:buFont typeface="Wingdings" panose="05000000000000000000" pitchFamily="2" charset="2"/>
              <a:buChar char="Ø"/>
            </a:pPr>
            <a:r>
              <a:rPr lang="de-DE" sz="2600" dirty="0"/>
              <a:t>Blindkupplungen</a:t>
            </a:r>
          </a:p>
          <a:p>
            <a:r>
              <a:rPr lang="de-DE" sz="2600" dirty="0"/>
              <a:t>	(Abdeckung von Festkupplungen an Fahrzeugen)</a:t>
            </a:r>
          </a:p>
          <a:p>
            <a:pPr marL="457200" indent="-457200">
              <a:buFont typeface="Wingdings" panose="05000000000000000000" pitchFamily="2" charset="2"/>
              <a:buChar char="Ø"/>
            </a:pPr>
            <a:r>
              <a:rPr lang="de-DE" sz="2600" dirty="0"/>
              <a:t>Übergangsstücke</a:t>
            </a:r>
          </a:p>
          <a:p>
            <a:r>
              <a:rPr lang="de-DE" sz="2600" dirty="0"/>
              <a:t>	A-B</a:t>
            </a:r>
          </a:p>
          <a:p>
            <a:r>
              <a:rPr lang="de-DE" sz="2600" dirty="0"/>
              <a:t>	B-C</a:t>
            </a:r>
          </a:p>
          <a:p>
            <a:r>
              <a:rPr lang="de-DE" sz="2600" dirty="0"/>
              <a:t>	C-D</a:t>
            </a:r>
          </a:p>
          <a:p>
            <a:endParaRPr lang="de-DE" dirty="0"/>
          </a:p>
          <a:p>
            <a:endParaRPr lang="de-DE" dirty="0"/>
          </a:p>
          <a:p>
            <a:endParaRPr lang="de-DE" dirty="0"/>
          </a:p>
          <a:p>
            <a:endParaRPr lang="de-DE" dirty="0"/>
          </a:p>
        </p:txBody>
      </p:sp>
      <p:pic>
        <p:nvPicPr>
          <p:cNvPr id="4" name="Grafik 3">
            <a:extLst>
              <a:ext uri="{FF2B5EF4-FFF2-40B4-BE49-F238E27FC236}">
                <a16:creationId xmlns:a16="http://schemas.microsoft.com/office/drawing/2014/main" id="{BD224569-4997-5D68-93A3-B4A4A6158F2D}"/>
              </a:ext>
            </a:extLst>
          </p:cNvPr>
          <p:cNvPicPr>
            <a:picLocks noChangeAspect="1"/>
          </p:cNvPicPr>
          <p:nvPr/>
        </p:nvPicPr>
        <p:blipFill>
          <a:blip r:embed="rId2"/>
          <a:stretch>
            <a:fillRect/>
          </a:stretch>
        </p:blipFill>
        <p:spPr>
          <a:xfrm>
            <a:off x="4211960" y="4437112"/>
            <a:ext cx="4170040" cy="2160240"/>
          </a:xfrm>
          <a:prstGeom prst="rect">
            <a:avLst/>
          </a:prstGeom>
        </p:spPr>
      </p:pic>
    </p:spTree>
    <p:extLst>
      <p:ext uri="{BB962C8B-B14F-4D97-AF65-F5344CB8AC3E}">
        <p14:creationId xmlns:p14="http://schemas.microsoft.com/office/powerpoint/2010/main" val="372034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A1C04-BF67-4A89-3FD3-ABED2CA323D8}"/>
              </a:ext>
            </a:extLst>
          </p:cNvPr>
          <p:cNvSpPr>
            <a:spLocks noGrp="1"/>
          </p:cNvSpPr>
          <p:nvPr>
            <p:ph type="title"/>
          </p:nvPr>
        </p:nvSpPr>
        <p:spPr>
          <a:xfrm>
            <a:off x="628650" y="365125"/>
            <a:ext cx="7886700" cy="1325563"/>
          </a:xfrm>
        </p:spPr>
        <p:txBody>
          <a:bodyPr anchor="ctr">
            <a:normAutofit/>
          </a:bodyPr>
          <a:lstStyle/>
          <a:p>
            <a:r>
              <a:rPr lang="de-DE" b="1"/>
              <a:t>Armaturen zur Wasserentnahme</a:t>
            </a:r>
          </a:p>
        </p:txBody>
      </p:sp>
      <p:pic>
        <p:nvPicPr>
          <p:cNvPr id="3" name="Inhaltsplatzhalter 2">
            <a:extLst>
              <a:ext uri="{FF2B5EF4-FFF2-40B4-BE49-F238E27FC236}">
                <a16:creationId xmlns:a16="http://schemas.microsoft.com/office/drawing/2014/main" id="{BE8D5AEF-BA06-27FC-3A24-E9AA7F4241B4}"/>
              </a:ext>
            </a:extLst>
          </p:cNvPr>
          <p:cNvPicPr>
            <a:picLocks noGrp="1" noChangeAspect="1"/>
          </p:cNvPicPr>
          <p:nvPr>
            <p:ph sz="half" idx="1"/>
          </p:nvPr>
        </p:nvPicPr>
        <p:blipFill>
          <a:blip r:embed="rId2"/>
          <a:stretch>
            <a:fillRect/>
          </a:stretch>
        </p:blipFill>
        <p:spPr>
          <a:xfrm>
            <a:off x="323528" y="1772444"/>
            <a:ext cx="1466850" cy="1944588"/>
          </a:xfrm>
          <a:prstGeom prst="rect">
            <a:avLst/>
          </a:prstGeom>
        </p:spPr>
      </p:pic>
      <p:graphicFrame>
        <p:nvGraphicFramePr>
          <p:cNvPr id="5" name="Inhaltsplatzhalter 2">
            <a:extLst>
              <a:ext uri="{FF2B5EF4-FFF2-40B4-BE49-F238E27FC236}">
                <a16:creationId xmlns:a16="http://schemas.microsoft.com/office/drawing/2014/main" id="{B8577BEB-E423-9925-2D40-046997F122C5}"/>
              </a:ext>
            </a:extLst>
          </p:cNvPr>
          <p:cNvGraphicFramePr>
            <a:graphicFrameLocks noGrp="1"/>
          </p:cNvGraphicFramePr>
          <p:nvPr>
            <p:ph sz="half" idx="2"/>
            <p:extLst>
              <p:ext uri="{D42A27DB-BD31-4B8C-83A1-F6EECF244321}">
                <p14:modId xmlns:p14="http://schemas.microsoft.com/office/powerpoint/2010/main" val="845444385"/>
              </p:ext>
            </p:extLst>
          </p:nvPr>
        </p:nvGraphicFramePr>
        <p:xfrm>
          <a:off x="4648200" y="1825625"/>
          <a:ext cx="38671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a:extLst>
              <a:ext uri="{FF2B5EF4-FFF2-40B4-BE49-F238E27FC236}">
                <a16:creationId xmlns:a16="http://schemas.microsoft.com/office/drawing/2014/main" id="{16FB2699-122B-6CEE-4FE2-4B405AB74093}"/>
              </a:ext>
            </a:extLst>
          </p:cNvPr>
          <p:cNvPicPr>
            <a:picLocks noChangeAspect="1"/>
          </p:cNvPicPr>
          <p:nvPr/>
        </p:nvPicPr>
        <p:blipFill>
          <a:blip r:embed="rId8"/>
          <a:stretch>
            <a:fillRect/>
          </a:stretch>
        </p:blipFill>
        <p:spPr>
          <a:xfrm>
            <a:off x="1866577" y="1690688"/>
            <a:ext cx="2304256" cy="1666304"/>
          </a:xfrm>
          <a:prstGeom prst="rect">
            <a:avLst/>
          </a:prstGeom>
        </p:spPr>
      </p:pic>
      <p:pic>
        <p:nvPicPr>
          <p:cNvPr id="8" name="Grafik 7">
            <a:extLst>
              <a:ext uri="{FF2B5EF4-FFF2-40B4-BE49-F238E27FC236}">
                <a16:creationId xmlns:a16="http://schemas.microsoft.com/office/drawing/2014/main" id="{9551D615-EF1C-E5B3-97D4-628E748F837F}"/>
              </a:ext>
            </a:extLst>
          </p:cNvPr>
          <p:cNvPicPr>
            <a:picLocks noChangeAspect="1"/>
          </p:cNvPicPr>
          <p:nvPr/>
        </p:nvPicPr>
        <p:blipFill>
          <a:blip r:embed="rId9"/>
          <a:stretch>
            <a:fillRect/>
          </a:stretch>
        </p:blipFill>
        <p:spPr>
          <a:xfrm>
            <a:off x="468635" y="4001294"/>
            <a:ext cx="2519190" cy="2495550"/>
          </a:xfrm>
          <a:prstGeom prst="rect">
            <a:avLst/>
          </a:prstGeom>
        </p:spPr>
      </p:pic>
      <p:pic>
        <p:nvPicPr>
          <p:cNvPr id="10" name="Grafik 9">
            <a:extLst>
              <a:ext uri="{FF2B5EF4-FFF2-40B4-BE49-F238E27FC236}">
                <a16:creationId xmlns:a16="http://schemas.microsoft.com/office/drawing/2014/main" id="{E4AEDCE0-E164-1554-EB46-1DF249E7CC43}"/>
              </a:ext>
            </a:extLst>
          </p:cNvPr>
          <p:cNvPicPr>
            <a:picLocks noChangeAspect="1"/>
          </p:cNvPicPr>
          <p:nvPr/>
        </p:nvPicPr>
        <p:blipFill>
          <a:blip r:embed="rId10"/>
          <a:stretch>
            <a:fillRect/>
          </a:stretch>
        </p:blipFill>
        <p:spPr>
          <a:xfrm>
            <a:off x="2987825" y="3717032"/>
            <a:ext cx="1584176" cy="2646462"/>
          </a:xfrm>
          <a:prstGeom prst="rect">
            <a:avLst/>
          </a:prstGeom>
        </p:spPr>
      </p:pic>
    </p:spTree>
    <p:extLst>
      <p:ext uri="{BB962C8B-B14F-4D97-AF65-F5344CB8AC3E}">
        <p14:creationId xmlns:p14="http://schemas.microsoft.com/office/powerpoint/2010/main" val="424210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E0413-D302-ED7B-B19A-72D0FF65A0CE}"/>
              </a:ext>
            </a:extLst>
          </p:cNvPr>
          <p:cNvSpPr>
            <a:spLocks noGrp="1"/>
          </p:cNvSpPr>
          <p:nvPr>
            <p:ph type="title"/>
          </p:nvPr>
        </p:nvSpPr>
        <p:spPr/>
        <p:txBody>
          <a:bodyPr/>
          <a:lstStyle/>
          <a:p>
            <a:r>
              <a:rPr lang="de-DE" b="1" dirty="0"/>
              <a:t>Standrohr</a:t>
            </a:r>
          </a:p>
        </p:txBody>
      </p:sp>
      <p:pic>
        <p:nvPicPr>
          <p:cNvPr id="5" name="Inhaltsplatzhalter 4">
            <a:extLst>
              <a:ext uri="{FF2B5EF4-FFF2-40B4-BE49-F238E27FC236}">
                <a16:creationId xmlns:a16="http://schemas.microsoft.com/office/drawing/2014/main" id="{C6D61EF1-C645-7285-4DE6-CA69338BACE9}"/>
              </a:ext>
            </a:extLst>
          </p:cNvPr>
          <p:cNvPicPr>
            <a:picLocks noGrp="1" noChangeAspect="1"/>
          </p:cNvPicPr>
          <p:nvPr>
            <p:ph sz="half" idx="1"/>
          </p:nvPr>
        </p:nvPicPr>
        <p:blipFill>
          <a:blip r:embed="rId2"/>
          <a:stretch>
            <a:fillRect/>
          </a:stretch>
        </p:blipFill>
        <p:spPr>
          <a:xfrm>
            <a:off x="755576" y="1825624"/>
            <a:ext cx="3456384" cy="4555703"/>
          </a:xfrm>
          <a:prstGeom prst="rect">
            <a:avLst/>
          </a:prstGeom>
        </p:spPr>
      </p:pic>
      <p:sp>
        <p:nvSpPr>
          <p:cNvPr id="4" name="Inhaltsplatzhalter 3">
            <a:extLst>
              <a:ext uri="{FF2B5EF4-FFF2-40B4-BE49-F238E27FC236}">
                <a16:creationId xmlns:a16="http://schemas.microsoft.com/office/drawing/2014/main" id="{8940B8C8-E048-0667-EDC8-EF9EFE8C6E30}"/>
              </a:ext>
            </a:extLst>
          </p:cNvPr>
          <p:cNvSpPr>
            <a:spLocks noGrp="1"/>
          </p:cNvSpPr>
          <p:nvPr>
            <p:ph sz="half" idx="2"/>
          </p:nvPr>
        </p:nvSpPr>
        <p:spPr/>
        <p:txBody>
          <a:bodyPr>
            <a:noAutofit/>
          </a:bodyPr>
          <a:lstStyle/>
          <a:p>
            <a:pPr algn="ctr"/>
            <a:r>
              <a:rPr lang="de-DE" sz="2400" dirty="0"/>
              <a:t>Die Stopfbuchse ist durch zwei Schrauben mit dem Griffstück verbunden, somit kann das Standrohroberteil durch die Stopfbuchse in eine günstiger Lage gedreht werden. Dies sollte grundsätzlich durch rechtsdrehen geschehen, um zu verhindern, dass sich die Klauenmutter aus der Klaue herausdreht </a:t>
            </a:r>
            <a:r>
              <a:rPr lang="de-DE" sz="2400" dirty="0" err="1"/>
              <a:t>un</a:t>
            </a:r>
            <a:r>
              <a:rPr lang="de-DE" sz="2400" dirty="0"/>
              <a:t> das Standrohr unter Druck  in die höhe schießt.</a:t>
            </a:r>
          </a:p>
        </p:txBody>
      </p:sp>
    </p:spTree>
    <p:extLst>
      <p:ext uri="{BB962C8B-B14F-4D97-AF65-F5344CB8AC3E}">
        <p14:creationId xmlns:p14="http://schemas.microsoft.com/office/powerpoint/2010/main" val="947142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5794E-9DF9-3C8C-80F4-4C9A048E305B}"/>
              </a:ext>
            </a:extLst>
          </p:cNvPr>
          <p:cNvSpPr>
            <a:spLocks noGrp="1"/>
          </p:cNvSpPr>
          <p:nvPr>
            <p:ph type="title"/>
          </p:nvPr>
        </p:nvSpPr>
        <p:spPr/>
        <p:txBody>
          <a:bodyPr/>
          <a:lstStyle/>
          <a:p>
            <a:r>
              <a:rPr lang="de-DE" b="1" dirty="0"/>
              <a:t>Saugkorb</a:t>
            </a:r>
          </a:p>
        </p:txBody>
      </p:sp>
      <p:pic>
        <p:nvPicPr>
          <p:cNvPr id="5" name="Inhaltsplatzhalter 4">
            <a:extLst>
              <a:ext uri="{FF2B5EF4-FFF2-40B4-BE49-F238E27FC236}">
                <a16:creationId xmlns:a16="http://schemas.microsoft.com/office/drawing/2014/main" id="{92BFEBEC-D7CE-4EF0-BF0B-C9815A0AD95D}"/>
              </a:ext>
            </a:extLst>
          </p:cNvPr>
          <p:cNvPicPr>
            <a:picLocks noGrp="1" noChangeAspect="1"/>
          </p:cNvPicPr>
          <p:nvPr>
            <p:ph idx="1"/>
          </p:nvPr>
        </p:nvPicPr>
        <p:blipFill>
          <a:blip r:embed="rId2"/>
          <a:stretch>
            <a:fillRect/>
          </a:stretch>
        </p:blipFill>
        <p:spPr>
          <a:xfrm>
            <a:off x="1727684" y="2276872"/>
            <a:ext cx="5688631" cy="3960440"/>
          </a:xfrm>
          <a:prstGeom prst="rect">
            <a:avLst/>
          </a:prstGeom>
        </p:spPr>
      </p:pic>
    </p:spTree>
    <p:extLst>
      <p:ext uri="{BB962C8B-B14F-4D97-AF65-F5344CB8AC3E}">
        <p14:creationId xmlns:p14="http://schemas.microsoft.com/office/powerpoint/2010/main" val="2371153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10537-4594-02A5-0592-9B0EFC30D01C}"/>
              </a:ext>
            </a:extLst>
          </p:cNvPr>
          <p:cNvSpPr>
            <a:spLocks noGrp="1"/>
          </p:cNvSpPr>
          <p:nvPr>
            <p:ph type="title"/>
          </p:nvPr>
        </p:nvSpPr>
        <p:spPr/>
        <p:txBody>
          <a:bodyPr/>
          <a:lstStyle/>
          <a:p>
            <a:r>
              <a:rPr lang="de-DE" b="1" dirty="0"/>
              <a:t>Funktion einer </a:t>
            </a:r>
            <a:br>
              <a:rPr lang="de-DE" b="1" dirty="0"/>
            </a:br>
            <a:r>
              <a:rPr lang="de-DE" b="1" dirty="0"/>
              <a:t>Wasserstrahlpumpe</a:t>
            </a:r>
            <a:endParaRPr lang="de-DE" dirty="0"/>
          </a:p>
        </p:txBody>
      </p:sp>
      <p:sp>
        <p:nvSpPr>
          <p:cNvPr id="3" name="Inhaltsplatzhalter 2">
            <a:extLst>
              <a:ext uri="{FF2B5EF4-FFF2-40B4-BE49-F238E27FC236}">
                <a16:creationId xmlns:a16="http://schemas.microsoft.com/office/drawing/2014/main" id="{9BF3AA3A-590F-63F9-B1E1-AE7E88B45D73}"/>
              </a:ext>
            </a:extLst>
          </p:cNvPr>
          <p:cNvSpPr>
            <a:spLocks noGrp="1"/>
          </p:cNvSpPr>
          <p:nvPr>
            <p:ph sz="half" idx="1"/>
          </p:nvPr>
        </p:nvSpPr>
        <p:spPr/>
        <p:txBody>
          <a:bodyPr>
            <a:normAutofit/>
          </a:bodyPr>
          <a:lstStyle/>
          <a:p>
            <a:pPr marL="342900" indent="-342900">
              <a:buFont typeface="Wingdings" panose="05000000000000000000" pitchFamily="2" charset="2"/>
              <a:buChar char="§"/>
            </a:pPr>
            <a:r>
              <a:rPr lang="de-DE" sz="2000" dirty="0"/>
              <a:t>Wesentlicher Vorteil besteht darin, auch sandige, schlammige und generell schmutzige Flüssigkeiten fördern zu können. </a:t>
            </a:r>
          </a:p>
          <a:p>
            <a:pPr marL="342900" indent="-342900">
              <a:buFont typeface="Wingdings" panose="05000000000000000000" pitchFamily="2" charset="2"/>
              <a:buChar char="§"/>
            </a:pPr>
            <a:r>
              <a:rPr lang="de-DE" sz="2000" dirty="0"/>
              <a:t>Förderleistung 400l / min.</a:t>
            </a:r>
          </a:p>
        </p:txBody>
      </p:sp>
      <p:pic>
        <p:nvPicPr>
          <p:cNvPr id="6" name="Inhaltsplatzhalter 5">
            <a:extLst>
              <a:ext uri="{FF2B5EF4-FFF2-40B4-BE49-F238E27FC236}">
                <a16:creationId xmlns:a16="http://schemas.microsoft.com/office/drawing/2014/main" id="{33C26691-91C6-06A6-0F6C-756A2BE16A08}"/>
              </a:ext>
            </a:extLst>
          </p:cNvPr>
          <p:cNvPicPr>
            <a:picLocks noGrp="1" noChangeAspect="1"/>
          </p:cNvPicPr>
          <p:nvPr>
            <p:ph sz="half" idx="2"/>
          </p:nvPr>
        </p:nvPicPr>
        <p:blipFill>
          <a:blip r:embed="rId2"/>
          <a:stretch>
            <a:fillRect/>
          </a:stretch>
        </p:blipFill>
        <p:spPr>
          <a:xfrm>
            <a:off x="4648200" y="1900362"/>
            <a:ext cx="3867150" cy="4480966"/>
          </a:xfrm>
          <a:prstGeom prst="rect">
            <a:avLst/>
          </a:prstGeom>
        </p:spPr>
      </p:pic>
      <p:pic>
        <p:nvPicPr>
          <p:cNvPr id="5" name="Grafik 4">
            <a:extLst>
              <a:ext uri="{FF2B5EF4-FFF2-40B4-BE49-F238E27FC236}">
                <a16:creationId xmlns:a16="http://schemas.microsoft.com/office/drawing/2014/main" id="{127BD5B4-33F8-24A0-10A6-236A7A4408B8}"/>
              </a:ext>
            </a:extLst>
          </p:cNvPr>
          <p:cNvPicPr>
            <a:picLocks noChangeAspect="1"/>
          </p:cNvPicPr>
          <p:nvPr/>
        </p:nvPicPr>
        <p:blipFill>
          <a:blip r:embed="rId3"/>
          <a:stretch>
            <a:fillRect/>
          </a:stretch>
        </p:blipFill>
        <p:spPr>
          <a:xfrm>
            <a:off x="659823" y="3968858"/>
            <a:ext cx="3336113" cy="2772510"/>
          </a:xfrm>
          <a:prstGeom prst="rect">
            <a:avLst/>
          </a:prstGeom>
        </p:spPr>
      </p:pic>
    </p:spTree>
    <p:extLst>
      <p:ext uri="{BB962C8B-B14F-4D97-AF65-F5344CB8AC3E}">
        <p14:creationId xmlns:p14="http://schemas.microsoft.com/office/powerpoint/2010/main" val="3131359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871AF-CD78-5E0C-EA05-95726E0AB8AF}"/>
              </a:ext>
            </a:extLst>
          </p:cNvPr>
          <p:cNvSpPr>
            <a:spLocks noGrp="1"/>
          </p:cNvSpPr>
          <p:nvPr>
            <p:ph type="title"/>
          </p:nvPr>
        </p:nvSpPr>
        <p:spPr>
          <a:xfrm>
            <a:off x="628650" y="365126"/>
            <a:ext cx="7886700" cy="1235942"/>
          </a:xfrm>
        </p:spPr>
        <p:txBody>
          <a:bodyPr anchor="ctr">
            <a:normAutofit/>
          </a:bodyPr>
          <a:lstStyle/>
          <a:p>
            <a:r>
              <a:rPr lang="de-DE" b="1" dirty="0"/>
              <a:t>Armaturen zur </a:t>
            </a:r>
            <a:br>
              <a:rPr lang="de-DE" b="1" dirty="0"/>
            </a:br>
            <a:r>
              <a:rPr lang="de-DE" b="1" dirty="0"/>
              <a:t>Wasserfortleitung</a:t>
            </a:r>
          </a:p>
        </p:txBody>
      </p:sp>
      <p:pic>
        <p:nvPicPr>
          <p:cNvPr id="3" name="Inhaltsplatzhalter 2">
            <a:extLst>
              <a:ext uri="{FF2B5EF4-FFF2-40B4-BE49-F238E27FC236}">
                <a16:creationId xmlns:a16="http://schemas.microsoft.com/office/drawing/2014/main" id="{FEC98B9B-A2C3-C67F-4709-ABD2FBC4B82C}"/>
              </a:ext>
            </a:extLst>
          </p:cNvPr>
          <p:cNvPicPr>
            <a:picLocks noGrp="1" noChangeAspect="1"/>
          </p:cNvPicPr>
          <p:nvPr>
            <p:ph sz="half" idx="1"/>
          </p:nvPr>
        </p:nvPicPr>
        <p:blipFill>
          <a:blip r:embed="rId2"/>
          <a:stretch>
            <a:fillRect/>
          </a:stretch>
        </p:blipFill>
        <p:spPr>
          <a:xfrm>
            <a:off x="323528" y="1690688"/>
            <a:ext cx="1800200" cy="2228850"/>
          </a:xfrm>
          <a:prstGeom prst="rect">
            <a:avLst/>
          </a:prstGeom>
        </p:spPr>
      </p:pic>
      <p:graphicFrame>
        <p:nvGraphicFramePr>
          <p:cNvPr id="10" name="Inhaltsplatzhalter 2">
            <a:extLst>
              <a:ext uri="{FF2B5EF4-FFF2-40B4-BE49-F238E27FC236}">
                <a16:creationId xmlns:a16="http://schemas.microsoft.com/office/drawing/2014/main" id="{B990BF1F-98E1-F5C2-5D9C-A3F5BF3E3669}"/>
              </a:ext>
            </a:extLst>
          </p:cNvPr>
          <p:cNvGraphicFramePr>
            <a:graphicFrameLocks noGrp="1"/>
          </p:cNvGraphicFramePr>
          <p:nvPr>
            <p:ph sz="half" idx="2"/>
            <p:extLst>
              <p:ext uri="{D42A27DB-BD31-4B8C-83A1-F6EECF244321}">
                <p14:modId xmlns:p14="http://schemas.microsoft.com/office/powerpoint/2010/main" val="1560841120"/>
              </p:ext>
            </p:extLst>
          </p:nvPr>
        </p:nvGraphicFramePr>
        <p:xfrm>
          <a:off x="4648200" y="1825625"/>
          <a:ext cx="38671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a:extLst>
              <a:ext uri="{FF2B5EF4-FFF2-40B4-BE49-F238E27FC236}">
                <a16:creationId xmlns:a16="http://schemas.microsoft.com/office/drawing/2014/main" id="{41CEC98E-3902-F40A-08C3-0BFE1F1728F1}"/>
              </a:ext>
            </a:extLst>
          </p:cNvPr>
          <p:cNvPicPr>
            <a:picLocks noChangeAspect="1"/>
          </p:cNvPicPr>
          <p:nvPr/>
        </p:nvPicPr>
        <p:blipFill>
          <a:blip r:embed="rId8"/>
          <a:stretch>
            <a:fillRect/>
          </a:stretch>
        </p:blipFill>
        <p:spPr>
          <a:xfrm>
            <a:off x="2262846" y="1691804"/>
            <a:ext cx="2037795" cy="1827287"/>
          </a:xfrm>
          <a:prstGeom prst="rect">
            <a:avLst/>
          </a:prstGeom>
        </p:spPr>
      </p:pic>
      <p:pic>
        <p:nvPicPr>
          <p:cNvPr id="5" name="Grafik 4">
            <a:extLst>
              <a:ext uri="{FF2B5EF4-FFF2-40B4-BE49-F238E27FC236}">
                <a16:creationId xmlns:a16="http://schemas.microsoft.com/office/drawing/2014/main" id="{6426E2EA-D969-BB01-B95C-ABD0678E5DC0}"/>
              </a:ext>
            </a:extLst>
          </p:cNvPr>
          <p:cNvPicPr>
            <a:picLocks noChangeAspect="1"/>
          </p:cNvPicPr>
          <p:nvPr/>
        </p:nvPicPr>
        <p:blipFill>
          <a:blip r:embed="rId9"/>
          <a:stretch>
            <a:fillRect/>
          </a:stretch>
        </p:blipFill>
        <p:spPr>
          <a:xfrm>
            <a:off x="323528" y="4009159"/>
            <a:ext cx="1925897" cy="1623715"/>
          </a:xfrm>
          <a:prstGeom prst="rect">
            <a:avLst/>
          </a:prstGeom>
        </p:spPr>
      </p:pic>
      <p:pic>
        <p:nvPicPr>
          <p:cNvPr id="6" name="Grafik 5">
            <a:extLst>
              <a:ext uri="{FF2B5EF4-FFF2-40B4-BE49-F238E27FC236}">
                <a16:creationId xmlns:a16="http://schemas.microsoft.com/office/drawing/2014/main" id="{1CEBDC40-B5DE-2C8F-F7A0-3BA382CB6284}"/>
              </a:ext>
            </a:extLst>
          </p:cNvPr>
          <p:cNvPicPr>
            <a:picLocks noChangeAspect="1"/>
          </p:cNvPicPr>
          <p:nvPr/>
        </p:nvPicPr>
        <p:blipFill>
          <a:blip r:embed="rId10"/>
          <a:stretch>
            <a:fillRect/>
          </a:stretch>
        </p:blipFill>
        <p:spPr>
          <a:xfrm>
            <a:off x="2364920" y="3429000"/>
            <a:ext cx="2209800" cy="2228850"/>
          </a:xfrm>
          <a:prstGeom prst="rect">
            <a:avLst/>
          </a:prstGeom>
        </p:spPr>
      </p:pic>
      <p:pic>
        <p:nvPicPr>
          <p:cNvPr id="7" name="Grafik 6">
            <a:extLst>
              <a:ext uri="{FF2B5EF4-FFF2-40B4-BE49-F238E27FC236}">
                <a16:creationId xmlns:a16="http://schemas.microsoft.com/office/drawing/2014/main" id="{57E8ECF2-6A02-B7EF-2199-A5366AF6BCC6}"/>
              </a:ext>
            </a:extLst>
          </p:cNvPr>
          <p:cNvPicPr>
            <a:picLocks noChangeAspect="1"/>
          </p:cNvPicPr>
          <p:nvPr/>
        </p:nvPicPr>
        <p:blipFill>
          <a:blip r:embed="rId11"/>
          <a:stretch>
            <a:fillRect/>
          </a:stretch>
        </p:blipFill>
        <p:spPr>
          <a:xfrm>
            <a:off x="1364535" y="5301208"/>
            <a:ext cx="2124075" cy="1535711"/>
          </a:xfrm>
          <a:prstGeom prst="rect">
            <a:avLst/>
          </a:prstGeom>
        </p:spPr>
      </p:pic>
    </p:spTree>
    <p:extLst>
      <p:ext uri="{BB962C8B-B14F-4D97-AF65-F5344CB8AC3E}">
        <p14:creationId xmlns:p14="http://schemas.microsoft.com/office/powerpoint/2010/main" val="312831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5C200-D5D4-7FAE-4368-327BFF7C5315}"/>
              </a:ext>
            </a:extLst>
          </p:cNvPr>
          <p:cNvSpPr>
            <a:spLocks noGrp="1"/>
          </p:cNvSpPr>
          <p:nvPr>
            <p:ph type="title"/>
          </p:nvPr>
        </p:nvSpPr>
        <p:spPr/>
        <p:txBody>
          <a:bodyPr/>
          <a:lstStyle/>
          <a:p>
            <a:r>
              <a:rPr lang="de-DE" dirty="0"/>
              <a:t>Sammelstück / Verteiler</a:t>
            </a:r>
          </a:p>
        </p:txBody>
      </p:sp>
      <p:sp>
        <p:nvSpPr>
          <p:cNvPr id="3" name="Inhaltsplatzhalter 2">
            <a:extLst>
              <a:ext uri="{FF2B5EF4-FFF2-40B4-BE49-F238E27FC236}">
                <a16:creationId xmlns:a16="http://schemas.microsoft.com/office/drawing/2014/main" id="{9283DB41-6495-8E17-661A-3CBF8D60F7FB}"/>
              </a:ext>
            </a:extLst>
          </p:cNvPr>
          <p:cNvSpPr>
            <a:spLocks noGrp="1"/>
          </p:cNvSpPr>
          <p:nvPr>
            <p:ph sz="half" idx="1"/>
          </p:nvPr>
        </p:nvSpPr>
        <p:spPr>
          <a:xfrm>
            <a:off x="628650" y="1825625"/>
            <a:ext cx="3867150" cy="5004116"/>
          </a:xfrm>
        </p:spPr>
        <p:txBody>
          <a:bodyPr>
            <a:normAutofit/>
          </a:bodyPr>
          <a:lstStyle/>
          <a:p>
            <a:pPr marL="285750" indent="-285750">
              <a:buFont typeface="Wingdings" panose="05000000000000000000" pitchFamily="2" charset="2"/>
              <a:buChar char="§"/>
            </a:pPr>
            <a:r>
              <a:rPr lang="de-DE" sz="1800" dirty="0"/>
              <a:t>Führt Löschmittelströme mehrere Zuleitungen zusammen.</a:t>
            </a:r>
          </a:p>
          <a:p>
            <a:pPr marL="285750" indent="-285750">
              <a:buFont typeface="Wingdings" panose="05000000000000000000" pitchFamily="2" charset="2"/>
              <a:buChar char="§"/>
            </a:pPr>
            <a:r>
              <a:rPr lang="de-DE" sz="1800" dirty="0"/>
              <a:t>Löschfahrzeuge mit hohem Wasserbedarf. 2-4 B Eingänge</a:t>
            </a:r>
          </a:p>
          <a:p>
            <a:pPr marL="285750" indent="-285750">
              <a:buFont typeface="Wingdings" panose="05000000000000000000" pitchFamily="2" charset="2"/>
              <a:buChar char="§"/>
            </a:pPr>
            <a:r>
              <a:rPr lang="de-DE" sz="1800" dirty="0"/>
              <a:t>Es wird direkt an den Saugeingang einer Pumpe angeschlossen.</a:t>
            </a:r>
          </a:p>
          <a:p>
            <a:pPr marL="285750" indent="-285750">
              <a:buFont typeface="Wingdings" panose="05000000000000000000" pitchFamily="2" charset="2"/>
              <a:buChar char="§"/>
            </a:pPr>
            <a:r>
              <a:rPr lang="de-DE" sz="1800" dirty="0"/>
              <a:t>Verhindert durch die Rückschlagklappe ein Unterdruck in der speisenden Leitung. Bei öffentlichem Wassernetz zwingend vorgeschrieben</a:t>
            </a:r>
          </a:p>
          <a:p>
            <a:pPr marL="285750" indent="-285750">
              <a:buFont typeface="Wingdings" panose="05000000000000000000" pitchFamily="2" charset="2"/>
              <a:buChar char="§"/>
            </a:pPr>
            <a:endParaRPr lang="de-DE" sz="1800" dirty="0"/>
          </a:p>
          <a:p>
            <a:endParaRPr lang="de-DE" sz="2000" dirty="0"/>
          </a:p>
        </p:txBody>
      </p:sp>
      <p:sp>
        <p:nvSpPr>
          <p:cNvPr id="4" name="Inhaltsplatzhalter 3">
            <a:extLst>
              <a:ext uri="{FF2B5EF4-FFF2-40B4-BE49-F238E27FC236}">
                <a16:creationId xmlns:a16="http://schemas.microsoft.com/office/drawing/2014/main" id="{02B4B4CD-CBEA-B4DC-8BAD-CF3F7844B003}"/>
              </a:ext>
            </a:extLst>
          </p:cNvPr>
          <p:cNvSpPr>
            <a:spLocks noGrp="1"/>
          </p:cNvSpPr>
          <p:nvPr>
            <p:ph sz="half" idx="2"/>
          </p:nvPr>
        </p:nvSpPr>
        <p:spPr>
          <a:xfrm>
            <a:off x="4648202" y="1825624"/>
            <a:ext cx="3867150" cy="5004115"/>
          </a:xfrm>
        </p:spPr>
        <p:txBody>
          <a:bodyPr>
            <a:normAutofit/>
          </a:bodyPr>
          <a:lstStyle/>
          <a:p>
            <a:r>
              <a:rPr lang="de-DE" sz="1800" dirty="0"/>
              <a:t>Verteilen des Löschmittels von einer Zuleitung auf mehrere Schlauchleitungen.</a:t>
            </a:r>
          </a:p>
          <a:p>
            <a:r>
              <a:rPr lang="de-DE" sz="1800" dirty="0"/>
              <a:t>B-CBC / C-DCD / 2xB-CBC</a:t>
            </a:r>
          </a:p>
          <a:p>
            <a:r>
              <a:rPr lang="de-DE" sz="1800" dirty="0"/>
              <a:t>Erstes Rohr links </a:t>
            </a:r>
          </a:p>
          <a:p>
            <a:r>
              <a:rPr lang="de-DE" sz="1800" dirty="0"/>
              <a:t>Zweites Rohr rechts</a:t>
            </a:r>
          </a:p>
          <a:p>
            <a:r>
              <a:rPr lang="de-DE" sz="1800" dirty="0"/>
              <a:t>Drittes Rohr </a:t>
            </a:r>
            <a:r>
              <a:rPr lang="de-DE" sz="1800" dirty="0" err="1"/>
              <a:t>mitte</a:t>
            </a:r>
            <a:endParaRPr lang="de-DE" sz="1800" dirty="0"/>
          </a:p>
          <a:p>
            <a:r>
              <a:rPr lang="de-DE" sz="1800" dirty="0"/>
              <a:t>B-Rohre </a:t>
            </a:r>
            <a:r>
              <a:rPr lang="de-DE" sz="1800" dirty="0" err="1"/>
              <a:t>mitte</a:t>
            </a:r>
            <a:endParaRPr lang="de-DE" sz="1800" dirty="0"/>
          </a:p>
          <a:p>
            <a:r>
              <a:rPr lang="de-DE" sz="1800" dirty="0"/>
              <a:t>Sonderrohre </a:t>
            </a:r>
            <a:r>
              <a:rPr lang="de-DE" sz="1800" dirty="0" err="1"/>
              <a:t>mitte</a:t>
            </a:r>
            <a:endParaRPr lang="de-DE" sz="1800" dirty="0"/>
          </a:p>
        </p:txBody>
      </p:sp>
      <p:pic>
        <p:nvPicPr>
          <p:cNvPr id="5" name="Grafik 4">
            <a:extLst>
              <a:ext uri="{FF2B5EF4-FFF2-40B4-BE49-F238E27FC236}">
                <a16:creationId xmlns:a16="http://schemas.microsoft.com/office/drawing/2014/main" id="{387BAE4A-3B7E-6B39-E8F1-E958951F40EF}"/>
              </a:ext>
            </a:extLst>
          </p:cNvPr>
          <p:cNvPicPr>
            <a:picLocks noChangeAspect="1"/>
          </p:cNvPicPr>
          <p:nvPr/>
        </p:nvPicPr>
        <p:blipFill>
          <a:blip r:embed="rId2"/>
          <a:stretch>
            <a:fillRect/>
          </a:stretch>
        </p:blipFill>
        <p:spPr>
          <a:xfrm>
            <a:off x="1403648" y="5589240"/>
            <a:ext cx="1798476" cy="1240501"/>
          </a:xfrm>
          <a:prstGeom prst="rect">
            <a:avLst/>
          </a:prstGeom>
        </p:spPr>
      </p:pic>
      <p:pic>
        <p:nvPicPr>
          <p:cNvPr id="6" name="Grafik 5">
            <a:extLst>
              <a:ext uri="{FF2B5EF4-FFF2-40B4-BE49-F238E27FC236}">
                <a16:creationId xmlns:a16="http://schemas.microsoft.com/office/drawing/2014/main" id="{4167BBA1-0711-566C-053E-AC838B032DFB}"/>
              </a:ext>
            </a:extLst>
          </p:cNvPr>
          <p:cNvPicPr>
            <a:picLocks noChangeAspect="1"/>
          </p:cNvPicPr>
          <p:nvPr/>
        </p:nvPicPr>
        <p:blipFill>
          <a:blip r:embed="rId3"/>
          <a:stretch>
            <a:fillRect/>
          </a:stretch>
        </p:blipFill>
        <p:spPr>
          <a:xfrm>
            <a:off x="6372200" y="5013175"/>
            <a:ext cx="2036240" cy="1479699"/>
          </a:xfrm>
          <a:prstGeom prst="rect">
            <a:avLst/>
          </a:prstGeom>
        </p:spPr>
      </p:pic>
    </p:spTree>
    <p:extLst>
      <p:ext uri="{BB962C8B-B14F-4D97-AF65-F5344CB8AC3E}">
        <p14:creationId xmlns:p14="http://schemas.microsoft.com/office/powerpoint/2010/main" val="3118425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78718-C38B-835B-8353-647C24E23A61}"/>
              </a:ext>
            </a:extLst>
          </p:cNvPr>
          <p:cNvSpPr>
            <a:spLocks noGrp="1"/>
          </p:cNvSpPr>
          <p:nvPr>
            <p:ph type="title"/>
          </p:nvPr>
        </p:nvSpPr>
        <p:spPr>
          <a:xfrm>
            <a:off x="646471" y="332656"/>
            <a:ext cx="7886700" cy="1325563"/>
          </a:xfrm>
        </p:spPr>
        <p:txBody>
          <a:bodyPr>
            <a:normAutofit fontScale="90000"/>
          </a:bodyPr>
          <a:lstStyle/>
          <a:p>
            <a:br>
              <a:rPr lang="de-DE" dirty="0"/>
            </a:br>
            <a:br>
              <a:rPr lang="de-DE" dirty="0"/>
            </a:br>
            <a:r>
              <a:rPr lang="de-DE" b="1" dirty="0"/>
              <a:t>Druckbegrenzungsventil / </a:t>
            </a:r>
            <a:br>
              <a:rPr lang="de-DE" b="1" dirty="0"/>
            </a:br>
            <a:r>
              <a:rPr lang="de-DE" b="1" dirty="0" err="1"/>
              <a:t>Zumischer</a:t>
            </a:r>
            <a:br>
              <a:rPr lang="de-DE" b="1" dirty="0"/>
            </a:br>
            <a:br>
              <a:rPr lang="de-DE" b="1" dirty="0"/>
            </a:br>
            <a:endParaRPr lang="de-DE" b="1" dirty="0"/>
          </a:p>
        </p:txBody>
      </p:sp>
      <p:sp>
        <p:nvSpPr>
          <p:cNvPr id="3" name="Inhaltsplatzhalter 2">
            <a:extLst>
              <a:ext uri="{FF2B5EF4-FFF2-40B4-BE49-F238E27FC236}">
                <a16:creationId xmlns:a16="http://schemas.microsoft.com/office/drawing/2014/main" id="{44456DDC-8E3F-06C3-AFFD-6E5B2EBCC545}"/>
              </a:ext>
            </a:extLst>
          </p:cNvPr>
          <p:cNvSpPr>
            <a:spLocks noGrp="1"/>
          </p:cNvSpPr>
          <p:nvPr>
            <p:ph sz="half" idx="1"/>
          </p:nvPr>
        </p:nvSpPr>
        <p:spPr>
          <a:xfrm>
            <a:off x="628650" y="1825624"/>
            <a:ext cx="3867150" cy="5032375"/>
          </a:xfrm>
        </p:spPr>
        <p:txBody>
          <a:bodyPr>
            <a:normAutofit/>
          </a:bodyPr>
          <a:lstStyle/>
          <a:p>
            <a:pPr marL="285750" indent="-285750">
              <a:buFont typeface="Wingdings" panose="05000000000000000000" pitchFamily="2" charset="2"/>
              <a:buChar char="§"/>
            </a:pPr>
            <a:r>
              <a:rPr lang="de-DE" sz="1800" dirty="0"/>
              <a:t>Eine Armatur der Wasserfortleitung, welche bei einer Löschwasserförderung über lange Wegstrecken plötzliche Druckstöße innerhalb von 0,2 Sekunden sicher abfangen soll.</a:t>
            </a:r>
          </a:p>
          <a:p>
            <a:pPr marL="285750" indent="-285750">
              <a:buFont typeface="Wingdings" panose="05000000000000000000" pitchFamily="2" charset="2"/>
              <a:buChar char="§"/>
            </a:pPr>
            <a:r>
              <a:rPr lang="de-DE" sz="1800" dirty="0"/>
              <a:t>Es muss in beide Durchflussrichtungen funktionieren, der zulässige max. Druck von 0 bis 16 bar einstellbar sein. </a:t>
            </a:r>
          </a:p>
        </p:txBody>
      </p:sp>
      <p:sp>
        <p:nvSpPr>
          <p:cNvPr id="4" name="Inhaltsplatzhalter 3">
            <a:extLst>
              <a:ext uri="{FF2B5EF4-FFF2-40B4-BE49-F238E27FC236}">
                <a16:creationId xmlns:a16="http://schemas.microsoft.com/office/drawing/2014/main" id="{67ECB716-85A4-7543-4519-BAF6C794D298}"/>
              </a:ext>
            </a:extLst>
          </p:cNvPr>
          <p:cNvSpPr>
            <a:spLocks noGrp="1"/>
          </p:cNvSpPr>
          <p:nvPr>
            <p:ph sz="half" idx="2"/>
          </p:nvPr>
        </p:nvSpPr>
        <p:spPr>
          <a:xfrm>
            <a:off x="4648200" y="1825624"/>
            <a:ext cx="3867150" cy="4699719"/>
          </a:xfrm>
        </p:spPr>
        <p:txBody>
          <a:bodyPr>
            <a:normAutofit/>
          </a:bodyPr>
          <a:lstStyle/>
          <a:p>
            <a:r>
              <a:rPr lang="de-DE" sz="1800" dirty="0"/>
              <a:t>Der </a:t>
            </a:r>
            <a:r>
              <a:rPr lang="de-DE" sz="1800" dirty="0" err="1"/>
              <a:t>Zumischer</a:t>
            </a:r>
            <a:r>
              <a:rPr lang="de-DE" sz="1800" dirty="0"/>
              <a:t> saugt das Schaummittel (Venturi-Prinzip) an und vermischt es in einem bestimmten Verhältnis mit dem Löschwasser.</a:t>
            </a:r>
          </a:p>
          <a:p>
            <a:r>
              <a:rPr lang="de-DE" sz="1800" dirty="0"/>
              <a:t>Z 2 C 200l/min</a:t>
            </a:r>
          </a:p>
          <a:p>
            <a:r>
              <a:rPr lang="de-DE" sz="1800" dirty="0"/>
              <a:t>Z 4 B 400l/min</a:t>
            </a:r>
          </a:p>
          <a:p>
            <a:r>
              <a:rPr lang="de-DE" sz="1800" dirty="0"/>
              <a:t>Z 8 B 800l/min</a:t>
            </a:r>
          </a:p>
        </p:txBody>
      </p:sp>
      <p:pic>
        <p:nvPicPr>
          <p:cNvPr id="5" name="Grafik 4">
            <a:extLst>
              <a:ext uri="{FF2B5EF4-FFF2-40B4-BE49-F238E27FC236}">
                <a16:creationId xmlns:a16="http://schemas.microsoft.com/office/drawing/2014/main" id="{854FEF66-A124-8D23-8EC5-E09C2A539F12}"/>
              </a:ext>
            </a:extLst>
          </p:cNvPr>
          <p:cNvPicPr>
            <a:picLocks noChangeAspect="1"/>
          </p:cNvPicPr>
          <p:nvPr/>
        </p:nvPicPr>
        <p:blipFill>
          <a:blip r:embed="rId2"/>
          <a:stretch>
            <a:fillRect/>
          </a:stretch>
        </p:blipFill>
        <p:spPr>
          <a:xfrm>
            <a:off x="931640" y="5157192"/>
            <a:ext cx="2992288" cy="1512168"/>
          </a:xfrm>
          <a:prstGeom prst="rect">
            <a:avLst/>
          </a:prstGeom>
        </p:spPr>
      </p:pic>
      <p:pic>
        <p:nvPicPr>
          <p:cNvPr id="6" name="Grafik 5">
            <a:extLst>
              <a:ext uri="{FF2B5EF4-FFF2-40B4-BE49-F238E27FC236}">
                <a16:creationId xmlns:a16="http://schemas.microsoft.com/office/drawing/2014/main" id="{67139828-9E4D-11DF-BBDD-3AA77DF7F998}"/>
              </a:ext>
            </a:extLst>
          </p:cNvPr>
          <p:cNvPicPr>
            <a:picLocks noChangeAspect="1"/>
          </p:cNvPicPr>
          <p:nvPr/>
        </p:nvPicPr>
        <p:blipFill>
          <a:blip r:embed="rId3"/>
          <a:stretch>
            <a:fillRect/>
          </a:stretch>
        </p:blipFill>
        <p:spPr>
          <a:xfrm>
            <a:off x="5520978" y="4989019"/>
            <a:ext cx="2507405" cy="1536325"/>
          </a:xfrm>
          <a:prstGeom prst="rect">
            <a:avLst/>
          </a:prstGeom>
        </p:spPr>
      </p:pic>
    </p:spTree>
    <p:extLst>
      <p:ext uri="{BB962C8B-B14F-4D97-AF65-F5344CB8AC3E}">
        <p14:creationId xmlns:p14="http://schemas.microsoft.com/office/powerpoint/2010/main" val="3503699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BBD73-DCF1-FD63-1CE5-CE74E247715C}"/>
              </a:ext>
            </a:extLst>
          </p:cNvPr>
          <p:cNvSpPr>
            <a:spLocks noGrp="1"/>
          </p:cNvSpPr>
          <p:nvPr>
            <p:ph type="title"/>
          </p:nvPr>
        </p:nvSpPr>
        <p:spPr>
          <a:xfrm>
            <a:off x="628650" y="365125"/>
            <a:ext cx="7886700" cy="1325563"/>
          </a:xfrm>
        </p:spPr>
        <p:txBody>
          <a:bodyPr anchor="ctr">
            <a:normAutofit/>
          </a:bodyPr>
          <a:lstStyle/>
          <a:p>
            <a:r>
              <a:rPr lang="de-DE" b="1"/>
              <a:t>Armatur zur Wasserabgabe </a:t>
            </a:r>
          </a:p>
        </p:txBody>
      </p:sp>
      <p:pic>
        <p:nvPicPr>
          <p:cNvPr id="3" name="Inhaltsplatzhalter 2">
            <a:extLst>
              <a:ext uri="{FF2B5EF4-FFF2-40B4-BE49-F238E27FC236}">
                <a16:creationId xmlns:a16="http://schemas.microsoft.com/office/drawing/2014/main" id="{9A67DEDD-2B01-C4FE-1FB1-4CE08FA13611}"/>
              </a:ext>
            </a:extLst>
          </p:cNvPr>
          <p:cNvPicPr>
            <a:picLocks noGrp="1" noChangeAspect="1"/>
          </p:cNvPicPr>
          <p:nvPr>
            <p:ph sz="half" idx="1"/>
          </p:nvPr>
        </p:nvPicPr>
        <p:blipFill>
          <a:blip r:embed="rId2"/>
          <a:stretch>
            <a:fillRect/>
          </a:stretch>
        </p:blipFill>
        <p:spPr>
          <a:xfrm>
            <a:off x="628651" y="1412776"/>
            <a:ext cx="1567086" cy="1800200"/>
          </a:xfrm>
          <a:prstGeom prst="rect">
            <a:avLst/>
          </a:prstGeom>
        </p:spPr>
      </p:pic>
      <p:graphicFrame>
        <p:nvGraphicFramePr>
          <p:cNvPr id="5" name="Inhaltsplatzhalter 2">
            <a:extLst>
              <a:ext uri="{FF2B5EF4-FFF2-40B4-BE49-F238E27FC236}">
                <a16:creationId xmlns:a16="http://schemas.microsoft.com/office/drawing/2014/main" id="{9A54EF1C-31F2-EFF9-9F8C-3C18653A197D}"/>
              </a:ext>
            </a:extLst>
          </p:cNvPr>
          <p:cNvGraphicFramePr>
            <a:graphicFrameLocks noGrp="1"/>
          </p:cNvGraphicFramePr>
          <p:nvPr>
            <p:ph sz="half" idx="2"/>
            <p:extLst>
              <p:ext uri="{D42A27DB-BD31-4B8C-83A1-F6EECF244321}">
                <p14:modId xmlns:p14="http://schemas.microsoft.com/office/powerpoint/2010/main" val="1937119164"/>
              </p:ext>
            </p:extLst>
          </p:nvPr>
        </p:nvGraphicFramePr>
        <p:xfrm>
          <a:off x="4648200" y="1825625"/>
          <a:ext cx="38671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a:extLst>
              <a:ext uri="{FF2B5EF4-FFF2-40B4-BE49-F238E27FC236}">
                <a16:creationId xmlns:a16="http://schemas.microsoft.com/office/drawing/2014/main" id="{BC50D3EE-1623-2371-318A-332CEC0EF0DA}"/>
              </a:ext>
            </a:extLst>
          </p:cNvPr>
          <p:cNvPicPr>
            <a:picLocks noChangeAspect="1"/>
          </p:cNvPicPr>
          <p:nvPr/>
        </p:nvPicPr>
        <p:blipFill>
          <a:blip r:embed="rId8"/>
          <a:stretch>
            <a:fillRect/>
          </a:stretch>
        </p:blipFill>
        <p:spPr>
          <a:xfrm>
            <a:off x="2411760" y="1397821"/>
            <a:ext cx="2160240" cy="1671139"/>
          </a:xfrm>
          <a:prstGeom prst="rect">
            <a:avLst/>
          </a:prstGeom>
        </p:spPr>
      </p:pic>
      <p:pic>
        <p:nvPicPr>
          <p:cNvPr id="6" name="Grafik 5">
            <a:extLst>
              <a:ext uri="{FF2B5EF4-FFF2-40B4-BE49-F238E27FC236}">
                <a16:creationId xmlns:a16="http://schemas.microsoft.com/office/drawing/2014/main" id="{D2371351-9E7B-0BF5-9CAA-52B6B103FEB8}"/>
              </a:ext>
            </a:extLst>
          </p:cNvPr>
          <p:cNvPicPr>
            <a:picLocks noChangeAspect="1"/>
          </p:cNvPicPr>
          <p:nvPr/>
        </p:nvPicPr>
        <p:blipFill>
          <a:blip r:embed="rId9"/>
          <a:stretch>
            <a:fillRect/>
          </a:stretch>
        </p:blipFill>
        <p:spPr>
          <a:xfrm>
            <a:off x="412628" y="3356992"/>
            <a:ext cx="1783109" cy="1944216"/>
          </a:xfrm>
          <a:prstGeom prst="rect">
            <a:avLst/>
          </a:prstGeom>
        </p:spPr>
      </p:pic>
      <p:pic>
        <p:nvPicPr>
          <p:cNvPr id="7" name="Grafik 6">
            <a:extLst>
              <a:ext uri="{FF2B5EF4-FFF2-40B4-BE49-F238E27FC236}">
                <a16:creationId xmlns:a16="http://schemas.microsoft.com/office/drawing/2014/main" id="{9B5CBB83-0BF0-9DB5-A2C8-17308C01CF4F}"/>
              </a:ext>
            </a:extLst>
          </p:cNvPr>
          <p:cNvPicPr>
            <a:picLocks noChangeAspect="1"/>
          </p:cNvPicPr>
          <p:nvPr/>
        </p:nvPicPr>
        <p:blipFill>
          <a:blip r:embed="rId10"/>
          <a:stretch>
            <a:fillRect/>
          </a:stretch>
        </p:blipFill>
        <p:spPr>
          <a:xfrm>
            <a:off x="530275" y="5583746"/>
            <a:ext cx="1547813" cy="1186433"/>
          </a:xfrm>
          <a:prstGeom prst="rect">
            <a:avLst/>
          </a:prstGeom>
        </p:spPr>
      </p:pic>
      <p:pic>
        <p:nvPicPr>
          <p:cNvPr id="8" name="Grafik 7">
            <a:extLst>
              <a:ext uri="{FF2B5EF4-FFF2-40B4-BE49-F238E27FC236}">
                <a16:creationId xmlns:a16="http://schemas.microsoft.com/office/drawing/2014/main" id="{24B46661-EF78-F8EB-8AF9-8B21EF75CA52}"/>
              </a:ext>
            </a:extLst>
          </p:cNvPr>
          <p:cNvPicPr>
            <a:picLocks noChangeAspect="1"/>
          </p:cNvPicPr>
          <p:nvPr/>
        </p:nvPicPr>
        <p:blipFill>
          <a:blip r:embed="rId11"/>
          <a:stretch>
            <a:fillRect/>
          </a:stretch>
        </p:blipFill>
        <p:spPr>
          <a:xfrm>
            <a:off x="2382044" y="3212976"/>
            <a:ext cx="2160240" cy="2133600"/>
          </a:xfrm>
          <a:prstGeom prst="rect">
            <a:avLst/>
          </a:prstGeom>
        </p:spPr>
      </p:pic>
      <p:pic>
        <p:nvPicPr>
          <p:cNvPr id="10" name="Grafik 9">
            <a:extLst>
              <a:ext uri="{FF2B5EF4-FFF2-40B4-BE49-F238E27FC236}">
                <a16:creationId xmlns:a16="http://schemas.microsoft.com/office/drawing/2014/main" id="{D68640EA-B681-3909-3CB2-F1B6CD26952D}"/>
              </a:ext>
            </a:extLst>
          </p:cNvPr>
          <p:cNvPicPr>
            <a:picLocks noChangeAspect="1"/>
          </p:cNvPicPr>
          <p:nvPr/>
        </p:nvPicPr>
        <p:blipFill>
          <a:blip r:embed="rId12"/>
          <a:stretch>
            <a:fillRect/>
          </a:stretch>
        </p:blipFill>
        <p:spPr>
          <a:xfrm>
            <a:off x="2078088" y="5490592"/>
            <a:ext cx="2493912" cy="1186433"/>
          </a:xfrm>
          <a:prstGeom prst="rect">
            <a:avLst/>
          </a:prstGeom>
        </p:spPr>
      </p:pic>
    </p:spTree>
    <p:extLst>
      <p:ext uri="{BB962C8B-B14F-4D97-AF65-F5344CB8AC3E}">
        <p14:creationId xmlns:p14="http://schemas.microsoft.com/office/powerpoint/2010/main" val="203445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60F0F-EDF0-5AA4-0845-CE246FE3DD4E}"/>
              </a:ext>
            </a:extLst>
          </p:cNvPr>
          <p:cNvSpPr>
            <a:spLocks noGrp="1"/>
          </p:cNvSpPr>
          <p:nvPr>
            <p:ph type="title"/>
          </p:nvPr>
        </p:nvSpPr>
        <p:spPr>
          <a:xfrm>
            <a:off x="628650" y="188640"/>
            <a:ext cx="7886700" cy="1325563"/>
          </a:xfrm>
        </p:spPr>
        <p:txBody>
          <a:bodyPr/>
          <a:lstStyle/>
          <a:p>
            <a:r>
              <a:rPr lang="de-DE" b="1" dirty="0"/>
              <a:t>Kleinlöschgeräte</a:t>
            </a:r>
          </a:p>
        </p:txBody>
      </p:sp>
      <p:sp>
        <p:nvSpPr>
          <p:cNvPr id="3" name="Inhaltsplatzhalter 2">
            <a:extLst>
              <a:ext uri="{FF2B5EF4-FFF2-40B4-BE49-F238E27FC236}">
                <a16:creationId xmlns:a16="http://schemas.microsoft.com/office/drawing/2014/main" id="{9FADDB04-90A8-0CEF-2D5E-685CBEE0E5D5}"/>
              </a:ext>
            </a:extLst>
          </p:cNvPr>
          <p:cNvSpPr>
            <a:spLocks noGrp="1"/>
          </p:cNvSpPr>
          <p:nvPr>
            <p:ph sz="half" idx="1"/>
          </p:nvPr>
        </p:nvSpPr>
        <p:spPr>
          <a:xfrm>
            <a:off x="827584" y="1825625"/>
            <a:ext cx="3867150" cy="4351338"/>
          </a:xfrm>
        </p:spPr>
        <p:txBody>
          <a:bodyPr>
            <a:normAutofit fontScale="85000" lnSpcReduction="20000"/>
          </a:bodyPr>
          <a:lstStyle/>
          <a:p>
            <a:r>
              <a:rPr lang="de-DE" b="1" u="sng" dirty="0"/>
              <a:t>Tragbare Feuerlöscher</a:t>
            </a:r>
          </a:p>
          <a:p>
            <a:pPr marL="457200" indent="-457200">
              <a:buFont typeface="Wingdings" panose="05000000000000000000" pitchFamily="2" charset="2"/>
              <a:buChar char="Ø"/>
            </a:pPr>
            <a:r>
              <a:rPr lang="de-DE" sz="2200" dirty="0"/>
              <a:t>Schnell einsetzbares Löschgerät für Entstehungsbrände</a:t>
            </a:r>
          </a:p>
          <a:p>
            <a:pPr marL="457200" indent="-457200">
              <a:buFont typeface="Wingdings" panose="05000000000000000000" pitchFamily="2" charset="2"/>
              <a:buChar char="Ø"/>
            </a:pPr>
            <a:endParaRPr lang="de-DE" sz="2200" dirty="0"/>
          </a:p>
          <a:p>
            <a:pPr marL="457200" indent="-457200">
              <a:buFont typeface="Wingdings" panose="05000000000000000000" pitchFamily="2" charset="2"/>
              <a:buChar char="Ø"/>
            </a:pPr>
            <a:r>
              <a:rPr lang="de-DE" sz="2200" dirty="0"/>
              <a:t>Ist für Privatpersonen genauso geeignet wie für die Feuerwehr</a:t>
            </a:r>
          </a:p>
          <a:p>
            <a:pPr marL="457200" indent="-457200">
              <a:buFont typeface="Wingdings" panose="05000000000000000000" pitchFamily="2" charset="2"/>
              <a:buChar char="Ø"/>
            </a:pPr>
            <a:endParaRPr lang="de-DE" sz="2200" dirty="0"/>
          </a:p>
          <a:p>
            <a:pPr marL="457200" indent="-457200">
              <a:buFont typeface="Wingdings" panose="05000000000000000000" pitchFamily="2" charset="2"/>
              <a:buChar char="Ø"/>
            </a:pPr>
            <a:r>
              <a:rPr lang="de-DE" sz="2200" dirty="0"/>
              <a:t>Max. Gewicht 20 Kg</a:t>
            </a:r>
          </a:p>
          <a:p>
            <a:endParaRPr lang="de-DE" sz="2200" dirty="0"/>
          </a:p>
          <a:p>
            <a:pPr marL="457200" indent="-457200">
              <a:buFont typeface="Wingdings" panose="05000000000000000000" pitchFamily="2" charset="2"/>
              <a:buChar char="Ø"/>
            </a:pPr>
            <a:r>
              <a:rPr lang="de-DE" sz="2200" dirty="0"/>
              <a:t>Nach Beendigung der Löscharbeiten ist der Feuerlöscher drucklos zu machen und auf den Kopf zu stellen</a:t>
            </a:r>
            <a:r>
              <a:rPr lang="de-DE" sz="2600" dirty="0"/>
              <a:t>.</a:t>
            </a:r>
          </a:p>
        </p:txBody>
      </p:sp>
      <p:pic>
        <p:nvPicPr>
          <p:cNvPr id="5" name="Inhaltsplatzhalter 4">
            <a:extLst>
              <a:ext uri="{FF2B5EF4-FFF2-40B4-BE49-F238E27FC236}">
                <a16:creationId xmlns:a16="http://schemas.microsoft.com/office/drawing/2014/main" id="{00E5C523-6032-E1E0-F63C-C6D150BAC962}"/>
              </a:ext>
            </a:extLst>
          </p:cNvPr>
          <p:cNvPicPr>
            <a:picLocks noGrp="1" noChangeAspect="1"/>
          </p:cNvPicPr>
          <p:nvPr>
            <p:ph sz="half" idx="2"/>
          </p:nvPr>
        </p:nvPicPr>
        <p:blipFill>
          <a:blip r:embed="rId2"/>
          <a:stretch>
            <a:fillRect/>
          </a:stretch>
        </p:blipFill>
        <p:spPr>
          <a:xfrm>
            <a:off x="4932040" y="1825625"/>
            <a:ext cx="3583310" cy="4366681"/>
          </a:xfrm>
          <a:prstGeom prst="rect">
            <a:avLst/>
          </a:prstGeom>
        </p:spPr>
      </p:pic>
    </p:spTree>
    <p:extLst>
      <p:ext uri="{BB962C8B-B14F-4D97-AF65-F5344CB8AC3E}">
        <p14:creationId xmlns:p14="http://schemas.microsoft.com/office/powerpoint/2010/main" val="15562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9216F-36A7-8E07-63A8-277D4E9F5E03}"/>
              </a:ext>
            </a:extLst>
          </p:cNvPr>
          <p:cNvSpPr>
            <a:spLocks noGrp="1"/>
          </p:cNvSpPr>
          <p:nvPr>
            <p:ph type="title"/>
          </p:nvPr>
        </p:nvSpPr>
        <p:spPr/>
        <p:txBody>
          <a:bodyPr/>
          <a:lstStyle/>
          <a:p>
            <a:r>
              <a:rPr lang="de-DE" b="1" dirty="0"/>
              <a:t>Mehrzweckstrahlrohr / </a:t>
            </a:r>
            <a:br>
              <a:rPr lang="de-DE" b="1" dirty="0"/>
            </a:br>
            <a:r>
              <a:rPr lang="de-DE" b="1" dirty="0"/>
              <a:t>Hohlstrahlrohr</a:t>
            </a:r>
          </a:p>
        </p:txBody>
      </p:sp>
      <p:sp>
        <p:nvSpPr>
          <p:cNvPr id="3" name="Inhaltsplatzhalter 2">
            <a:extLst>
              <a:ext uri="{FF2B5EF4-FFF2-40B4-BE49-F238E27FC236}">
                <a16:creationId xmlns:a16="http://schemas.microsoft.com/office/drawing/2014/main" id="{D4566274-1F3A-2D3E-2D43-853AC7FADDBF}"/>
              </a:ext>
            </a:extLst>
          </p:cNvPr>
          <p:cNvSpPr>
            <a:spLocks noGrp="1"/>
          </p:cNvSpPr>
          <p:nvPr>
            <p:ph sz="half" idx="1"/>
          </p:nvPr>
        </p:nvSpPr>
        <p:spPr/>
        <p:txBody>
          <a:bodyPr>
            <a:normAutofit/>
          </a:bodyPr>
          <a:lstStyle/>
          <a:p>
            <a:pPr marL="285750" indent="-285750">
              <a:buFont typeface="Wingdings" panose="05000000000000000000" pitchFamily="2" charset="2"/>
              <a:buChar char="§"/>
            </a:pPr>
            <a:r>
              <a:rPr lang="de-DE" sz="1800" dirty="0"/>
              <a:t>Größen entsprechend dem Druckschlauch B,C,D</a:t>
            </a:r>
          </a:p>
          <a:p>
            <a:pPr marL="285750" indent="-285750">
              <a:buFont typeface="Wingdings" panose="05000000000000000000" pitchFamily="2" charset="2"/>
              <a:buChar char="§"/>
            </a:pPr>
            <a:r>
              <a:rPr lang="de-DE" sz="1800" dirty="0"/>
              <a:t>Wahl zwischen Vollstrahl / Sprühstrahl / Wasser halt</a:t>
            </a:r>
          </a:p>
          <a:p>
            <a:endParaRPr lang="de-DE" dirty="0"/>
          </a:p>
        </p:txBody>
      </p:sp>
      <p:sp>
        <p:nvSpPr>
          <p:cNvPr id="4" name="Inhaltsplatzhalter 3">
            <a:extLst>
              <a:ext uri="{FF2B5EF4-FFF2-40B4-BE49-F238E27FC236}">
                <a16:creationId xmlns:a16="http://schemas.microsoft.com/office/drawing/2014/main" id="{253EC43B-CBC1-347A-F6F2-EE24DD3D9011}"/>
              </a:ext>
            </a:extLst>
          </p:cNvPr>
          <p:cNvSpPr>
            <a:spLocks noGrp="1"/>
          </p:cNvSpPr>
          <p:nvPr>
            <p:ph sz="half" idx="2"/>
          </p:nvPr>
        </p:nvSpPr>
        <p:spPr>
          <a:xfrm>
            <a:off x="4648200" y="1825624"/>
            <a:ext cx="3867150" cy="4986027"/>
          </a:xfrm>
        </p:spPr>
        <p:txBody>
          <a:bodyPr>
            <a:normAutofit/>
          </a:bodyPr>
          <a:lstStyle/>
          <a:p>
            <a:pPr marL="342900" indent="-342900">
              <a:buFont typeface="Wingdings" panose="05000000000000000000" pitchFamily="2" charset="2"/>
              <a:buChar char="§"/>
            </a:pPr>
            <a:r>
              <a:rPr lang="de-DE" sz="1900" dirty="0"/>
              <a:t>Durch die Technik des Hohlstrahlrohres wird eine erhöhte Löschwirkung erzielt.</a:t>
            </a:r>
          </a:p>
          <a:p>
            <a:pPr marL="342900" indent="-342900">
              <a:buFont typeface="Wingdings" panose="05000000000000000000" pitchFamily="2" charset="2"/>
              <a:buChar char="§"/>
            </a:pPr>
            <a:r>
              <a:rPr lang="de-DE" sz="1900" dirty="0"/>
              <a:t>Ein stufenloser Sprühkegel bis zu 120° kann erreicht werden</a:t>
            </a:r>
          </a:p>
          <a:p>
            <a:pPr marL="342900" indent="-342900">
              <a:buFont typeface="Wingdings" panose="05000000000000000000" pitchFamily="2" charset="2"/>
              <a:buChar char="§"/>
            </a:pPr>
            <a:r>
              <a:rPr lang="de-DE" sz="1900" dirty="0"/>
              <a:t>Die Durchflussmenge kann geregelt werden,  ohne die Wasserabgabe zu unterbrechen</a:t>
            </a:r>
          </a:p>
          <a:p>
            <a:pPr marL="342900" indent="-342900">
              <a:buFont typeface="Wingdings" panose="05000000000000000000" pitchFamily="2" charset="2"/>
              <a:buChar char="§"/>
            </a:pPr>
            <a:r>
              <a:rPr lang="de-DE" sz="1900" dirty="0"/>
              <a:t>Größen: D, C, B</a:t>
            </a:r>
          </a:p>
          <a:p>
            <a:endParaRPr lang="de-DE" dirty="0"/>
          </a:p>
        </p:txBody>
      </p:sp>
      <p:graphicFrame>
        <p:nvGraphicFramePr>
          <p:cNvPr id="5" name="Inhaltsplatzhalter 4">
            <a:extLst>
              <a:ext uri="{FF2B5EF4-FFF2-40B4-BE49-F238E27FC236}">
                <a16:creationId xmlns:a16="http://schemas.microsoft.com/office/drawing/2014/main" id="{97812EAB-34D3-5342-6CE4-8F4A8A3DB588}"/>
              </a:ext>
            </a:extLst>
          </p:cNvPr>
          <p:cNvGraphicFramePr>
            <a:graphicFrameLocks/>
          </p:cNvGraphicFramePr>
          <p:nvPr>
            <p:extLst>
              <p:ext uri="{D42A27DB-BD31-4B8C-83A1-F6EECF244321}">
                <p14:modId xmlns:p14="http://schemas.microsoft.com/office/powerpoint/2010/main" val="59783859"/>
              </p:ext>
            </p:extLst>
          </p:nvPr>
        </p:nvGraphicFramePr>
        <p:xfrm>
          <a:off x="683569" y="3231990"/>
          <a:ext cx="3362334" cy="1565160"/>
        </p:xfrm>
        <a:graphic>
          <a:graphicData uri="http://schemas.openxmlformats.org/drawingml/2006/table">
            <a:tbl>
              <a:tblPr firstRow="1" firstCol="1" bandRow="1">
                <a:tableStyleId>{5C22544A-7EE6-4342-B048-85BDC9FD1C3A}</a:tableStyleId>
              </a:tblPr>
              <a:tblGrid>
                <a:gridCol w="506545">
                  <a:extLst>
                    <a:ext uri="{9D8B030D-6E8A-4147-A177-3AD203B41FA5}">
                      <a16:colId xmlns:a16="http://schemas.microsoft.com/office/drawing/2014/main" val="1867765773"/>
                    </a:ext>
                  </a:extLst>
                </a:gridCol>
                <a:gridCol w="1326082">
                  <a:extLst>
                    <a:ext uri="{9D8B030D-6E8A-4147-A177-3AD203B41FA5}">
                      <a16:colId xmlns:a16="http://schemas.microsoft.com/office/drawing/2014/main" val="2022085743"/>
                    </a:ext>
                  </a:extLst>
                </a:gridCol>
                <a:gridCol w="1529707">
                  <a:extLst>
                    <a:ext uri="{9D8B030D-6E8A-4147-A177-3AD203B41FA5}">
                      <a16:colId xmlns:a16="http://schemas.microsoft.com/office/drawing/2014/main" val="883668205"/>
                    </a:ext>
                  </a:extLst>
                </a:gridCol>
              </a:tblGrid>
              <a:tr h="313032">
                <a:tc gridSpan="3">
                  <a:txBody>
                    <a:bodyPr/>
                    <a:lstStyle/>
                    <a:p>
                      <a:pPr algn="ctr">
                        <a:lnSpc>
                          <a:spcPct val="115000"/>
                        </a:lnSpc>
                        <a:spcAft>
                          <a:spcPts val="800"/>
                        </a:spcAft>
                        <a:buNone/>
                      </a:pPr>
                      <a:r>
                        <a:rPr lang="de-DE" sz="1200" kern="100" dirty="0">
                          <a:effectLst/>
                        </a:rPr>
                        <a:t>Faustwert bei 4 bar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932007072"/>
                  </a:ext>
                </a:extLst>
              </a:tr>
              <a:tr h="313032">
                <a:tc>
                  <a:txBody>
                    <a:bodyPr/>
                    <a:lstStyle/>
                    <a:p>
                      <a:pPr>
                        <a:lnSpc>
                          <a:spcPct val="115000"/>
                        </a:lnSpc>
                        <a:spcAft>
                          <a:spcPts val="800"/>
                        </a:spcAft>
                        <a:buNone/>
                      </a:pPr>
                      <a:r>
                        <a:rPr lang="de-DE" sz="1200" kern="100">
                          <a:effectLst/>
                        </a:rPr>
                        <a:t> </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a:effectLst/>
                        </a:rPr>
                        <a:t>mit Mundstück</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a:effectLst/>
                        </a:rPr>
                        <a:t>Ohne Mundstück</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4838949"/>
                  </a:ext>
                </a:extLst>
              </a:tr>
              <a:tr h="313032">
                <a:tc>
                  <a:txBody>
                    <a:bodyPr/>
                    <a:lstStyle/>
                    <a:p>
                      <a:pPr>
                        <a:lnSpc>
                          <a:spcPct val="115000"/>
                        </a:lnSpc>
                        <a:spcAft>
                          <a:spcPts val="800"/>
                        </a:spcAft>
                        <a:buNone/>
                      </a:pPr>
                      <a:r>
                        <a:rPr lang="de-DE" sz="1200" kern="100" dirty="0">
                          <a:effectLst/>
                        </a:rPr>
                        <a:t>DM</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dirty="0">
                          <a:effectLst/>
                        </a:rPr>
                        <a:t>25 l / min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dirty="0">
                          <a:effectLst/>
                        </a:rPr>
                        <a:t>50l / min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9404513"/>
                  </a:ext>
                </a:extLst>
              </a:tr>
              <a:tr h="313032">
                <a:tc>
                  <a:txBody>
                    <a:bodyPr/>
                    <a:lstStyle/>
                    <a:p>
                      <a:pPr>
                        <a:lnSpc>
                          <a:spcPct val="115000"/>
                        </a:lnSpc>
                        <a:spcAft>
                          <a:spcPts val="800"/>
                        </a:spcAft>
                        <a:buNone/>
                      </a:pPr>
                      <a:r>
                        <a:rPr lang="de-DE" sz="1200" kern="100">
                          <a:effectLst/>
                        </a:rPr>
                        <a:t>CM</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a:effectLst/>
                        </a:rPr>
                        <a:t>100 l / min</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a:effectLst/>
                        </a:rPr>
                        <a:t>200l / min</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4378244"/>
                  </a:ext>
                </a:extLst>
              </a:tr>
              <a:tr h="313032">
                <a:tc>
                  <a:txBody>
                    <a:bodyPr/>
                    <a:lstStyle/>
                    <a:p>
                      <a:pPr>
                        <a:lnSpc>
                          <a:spcPct val="115000"/>
                        </a:lnSpc>
                        <a:spcAft>
                          <a:spcPts val="800"/>
                        </a:spcAft>
                        <a:buNone/>
                      </a:pPr>
                      <a:r>
                        <a:rPr lang="de-DE" sz="1200" kern="100">
                          <a:effectLst/>
                        </a:rPr>
                        <a:t>BM</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dirty="0">
                          <a:effectLst/>
                        </a:rPr>
                        <a:t>400l /  min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dirty="0">
                          <a:effectLst/>
                        </a:rPr>
                        <a:t>400l / min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7044798"/>
                  </a:ext>
                </a:extLst>
              </a:tr>
            </a:tbl>
          </a:graphicData>
        </a:graphic>
      </p:graphicFrame>
      <p:pic>
        <p:nvPicPr>
          <p:cNvPr id="6" name="Grafik 5">
            <a:extLst>
              <a:ext uri="{FF2B5EF4-FFF2-40B4-BE49-F238E27FC236}">
                <a16:creationId xmlns:a16="http://schemas.microsoft.com/office/drawing/2014/main" id="{8A77FB0D-1D14-98A4-2BA0-47C121B2745F}"/>
              </a:ext>
            </a:extLst>
          </p:cNvPr>
          <p:cNvPicPr>
            <a:picLocks noChangeAspect="1"/>
          </p:cNvPicPr>
          <p:nvPr/>
        </p:nvPicPr>
        <p:blipFill>
          <a:blip r:embed="rId2"/>
          <a:stretch>
            <a:fillRect/>
          </a:stretch>
        </p:blipFill>
        <p:spPr>
          <a:xfrm>
            <a:off x="1032644" y="5013176"/>
            <a:ext cx="2664183" cy="1798476"/>
          </a:xfrm>
          <a:prstGeom prst="rect">
            <a:avLst/>
          </a:prstGeom>
        </p:spPr>
      </p:pic>
      <p:pic>
        <p:nvPicPr>
          <p:cNvPr id="7" name="Grafik 6">
            <a:extLst>
              <a:ext uri="{FF2B5EF4-FFF2-40B4-BE49-F238E27FC236}">
                <a16:creationId xmlns:a16="http://schemas.microsoft.com/office/drawing/2014/main" id="{C69E2E9F-D672-7B23-5B06-CDA44BD33305}"/>
              </a:ext>
            </a:extLst>
          </p:cNvPr>
          <p:cNvPicPr>
            <a:picLocks noChangeAspect="1"/>
          </p:cNvPicPr>
          <p:nvPr/>
        </p:nvPicPr>
        <p:blipFill>
          <a:blip r:embed="rId3"/>
          <a:stretch>
            <a:fillRect/>
          </a:stretch>
        </p:blipFill>
        <p:spPr>
          <a:xfrm>
            <a:off x="5502689" y="5013176"/>
            <a:ext cx="2885735" cy="1670449"/>
          </a:xfrm>
          <a:prstGeom prst="rect">
            <a:avLst/>
          </a:prstGeom>
        </p:spPr>
      </p:pic>
    </p:spTree>
    <p:extLst>
      <p:ext uri="{BB962C8B-B14F-4D97-AF65-F5344CB8AC3E}">
        <p14:creationId xmlns:p14="http://schemas.microsoft.com/office/powerpoint/2010/main" val="3440292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3B3C6-86F5-2A46-5A07-48BAFCF92520}"/>
              </a:ext>
            </a:extLst>
          </p:cNvPr>
          <p:cNvSpPr>
            <a:spLocks noGrp="1"/>
          </p:cNvSpPr>
          <p:nvPr>
            <p:ph type="title"/>
          </p:nvPr>
        </p:nvSpPr>
        <p:spPr/>
        <p:txBody>
          <a:bodyPr>
            <a:normAutofit/>
          </a:bodyPr>
          <a:lstStyle/>
          <a:p>
            <a:r>
              <a:rPr lang="de-DE" sz="2800" b="1" dirty="0"/>
              <a:t>Vorteile des Hohlstrahlrohres</a:t>
            </a:r>
          </a:p>
        </p:txBody>
      </p:sp>
      <p:sp>
        <p:nvSpPr>
          <p:cNvPr id="3" name="Inhaltsplatzhalter 2">
            <a:extLst>
              <a:ext uri="{FF2B5EF4-FFF2-40B4-BE49-F238E27FC236}">
                <a16:creationId xmlns:a16="http://schemas.microsoft.com/office/drawing/2014/main" id="{7EF71D4D-30B9-420B-1427-6D3C7C56A92B}"/>
              </a:ext>
            </a:extLst>
          </p:cNvPr>
          <p:cNvSpPr>
            <a:spLocks noGrp="1"/>
          </p:cNvSpPr>
          <p:nvPr>
            <p:ph idx="1"/>
          </p:nvPr>
        </p:nvSpPr>
        <p:spPr/>
        <p:txBody>
          <a:bodyPr>
            <a:normAutofit fontScale="92500" lnSpcReduction="20000"/>
          </a:bodyPr>
          <a:lstStyle/>
          <a:p>
            <a:pPr marL="457200" indent="-457200">
              <a:lnSpc>
                <a:spcPct val="150000"/>
              </a:lnSpc>
              <a:buFont typeface="Wingdings" panose="05000000000000000000" pitchFamily="2" charset="2"/>
              <a:buChar char="Ø"/>
            </a:pPr>
            <a:r>
              <a:rPr lang="de-DE" dirty="0"/>
              <a:t>Rasches Anpassen / flexibles Reagieren auf die Verhältnisse am Brandherd</a:t>
            </a:r>
          </a:p>
          <a:p>
            <a:pPr marL="457200" indent="-457200">
              <a:lnSpc>
                <a:spcPct val="150000"/>
              </a:lnSpc>
              <a:buFont typeface="Wingdings" panose="05000000000000000000" pitchFamily="2" charset="2"/>
              <a:buChar char="Ø"/>
            </a:pPr>
            <a:r>
              <a:rPr lang="de-DE" dirty="0"/>
              <a:t>Möglichkeit der Rauchgaskühlung</a:t>
            </a:r>
          </a:p>
          <a:p>
            <a:pPr marL="457200" indent="-457200">
              <a:lnSpc>
                <a:spcPct val="150000"/>
              </a:lnSpc>
              <a:buFont typeface="Wingdings" panose="05000000000000000000" pitchFamily="2" charset="2"/>
              <a:buChar char="Ø"/>
            </a:pPr>
            <a:r>
              <a:rPr lang="de-DE" dirty="0"/>
              <a:t>Erhöhte Sicherheit der eingesetzten Kräfte</a:t>
            </a:r>
          </a:p>
          <a:p>
            <a:pPr marL="457200" indent="-457200">
              <a:lnSpc>
                <a:spcPct val="150000"/>
              </a:lnSpc>
              <a:buFont typeface="Wingdings" panose="05000000000000000000" pitchFamily="2" charset="2"/>
              <a:buChar char="Ø"/>
            </a:pPr>
            <a:r>
              <a:rPr lang="de-DE" dirty="0"/>
              <a:t>Verbesserte Kühl- und Löschwirkung </a:t>
            </a:r>
          </a:p>
          <a:p>
            <a:pPr marL="457200" indent="-457200">
              <a:lnSpc>
                <a:spcPct val="150000"/>
              </a:lnSpc>
              <a:buFont typeface="Wingdings" panose="05000000000000000000" pitchFamily="2" charset="2"/>
              <a:buChar char="Ø"/>
            </a:pPr>
            <a:r>
              <a:rPr lang="de-DE" dirty="0"/>
              <a:t>Geringere Wasserschäden</a:t>
            </a:r>
          </a:p>
          <a:p>
            <a:pPr marL="457200" indent="-457200">
              <a:lnSpc>
                <a:spcPct val="150000"/>
              </a:lnSpc>
              <a:buFont typeface="Wingdings" panose="05000000000000000000" pitchFamily="2" charset="2"/>
              <a:buChar char="Ø"/>
            </a:pPr>
            <a:r>
              <a:rPr lang="de-DE" dirty="0"/>
              <a:t>Einsatz zur Hydraulischen Ventilation</a:t>
            </a:r>
          </a:p>
        </p:txBody>
      </p:sp>
    </p:spTree>
    <p:extLst>
      <p:ext uri="{BB962C8B-B14F-4D97-AF65-F5344CB8AC3E}">
        <p14:creationId xmlns:p14="http://schemas.microsoft.com/office/powerpoint/2010/main" val="124888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FA0B4-E53E-2454-797E-00A316B65B71}"/>
              </a:ext>
            </a:extLst>
          </p:cNvPr>
          <p:cNvSpPr>
            <a:spLocks noGrp="1"/>
          </p:cNvSpPr>
          <p:nvPr>
            <p:ph type="title"/>
          </p:nvPr>
        </p:nvSpPr>
        <p:spPr/>
        <p:txBody>
          <a:bodyPr/>
          <a:lstStyle/>
          <a:p>
            <a:r>
              <a:rPr lang="de-DE" b="1" dirty="0"/>
              <a:t>Schaumrohr / </a:t>
            </a:r>
            <a:br>
              <a:rPr lang="de-DE" b="1" dirty="0"/>
            </a:br>
            <a:r>
              <a:rPr lang="de-DE" b="1" dirty="0"/>
              <a:t>Schaumpistole</a:t>
            </a:r>
          </a:p>
        </p:txBody>
      </p:sp>
      <p:sp>
        <p:nvSpPr>
          <p:cNvPr id="3" name="Inhaltsplatzhalter 2">
            <a:extLst>
              <a:ext uri="{FF2B5EF4-FFF2-40B4-BE49-F238E27FC236}">
                <a16:creationId xmlns:a16="http://schemas.microsoft.com/office/drawing/2014/main" id="{A259DB2D-EABE-9C57-03AC-E509D9575385}"/>
              </a:ext>
            </a:extLst>
          </p:cNvPr>
          <p:cNvSpPr>
            <a:spLocks noGrp="1"/>
          </p:cNvSpPr>
          <p:nvPr>
            <p:ph sz="half" idx="1"/>
          </p:nvPr>
        </p:nvSpPr>
        <p:spPr/>
        <p:txBody>
          <a:bodyPr>
            <a:normAutofit/>
          </a:bodyPr>
          <a:lstStyle/>
          <a:p>
            <a:pPr marL="285750" indent="-285750">
              <a:buFont typeface="Wingdings" panose="05000000000000000000" pitchFamily="2" charset="2"/>
              <a:buChar char="§"/>
            </a:pPr>
            <a:r>
              <a:rPr lang="de-DE" sz="1600" dirty="0"/>
              <a:t>Zur Herstellung von Leichtschaum werden Leichtschaumgeneratoren benötigt.</a:t>
            </a:r>
          </a:p>
          <a:p>
            <a:pPr marL="285750" indent="-285750">
              <a:buFont typeface="Wingdings" panose="05000000000000000000" pitchFamily="2" charset="2"/>
              <a:buChar char="§"/>
            </a:pPr>
            <a:r>
              <a:rPr lang="de-DE" sz="1600" dirty="0"/>
              <a:t>Im Schaumrohr wird das Wasser-Schaummittel-Gemisch aus dem </a:t>
            </a:r>
            <a:r>
              <a:rPr lang="de-DE" sz="1600" dirty="0" err="1"/>
              <a:t>Zumischer</a:t>
            </a:r>
            <a:r>
              <a:rPr lang="de-DE" sz="1600" dirty="0"/>
              <a:t> mit Luft versetzt und als Löschschaum ausgeworfen.</a:t>
            </a:r>
          </a:p>
        </p:txBody>
      </p:sp>
      <p:sp>
        <p:nvSpPr>
          <p:cNvPr id="4" name="Inhaltsplatzhalter 3">
            <a:extLst>
              <a:ext uri="{FF2B5EF4-FFF2-40B4-BE49-F238E27FC236}">
                <a16:creationId xmlns:a16="http://schemas.microsoft.com/office/drawing/2014/main" id="{873A00FF-B14D-24A1-C8CC-67A88D588E72}"/>
              </a:ext>
            </a:extLst>
          </p:cNvPr>
          <p:cNvSpPr>
            <a:spLocks noGrp="1"/>
          </p:cNvSpPr>
          <p:nvPr>
            <p:ph sz="half" idx="2"/>
          </p:nvPr>
        </p:nvSpPr>
        <p:spPr>
          <a:xfrm>
            <a:off x="4762661" y="1825624"/>
            <a:ext cx="3867150" cy="5032376"/>
          </a:xfrm>
        </p:spPr>
        <p:txBody>
          <a:bodyPr>
            <a:normAutofit/>
          </a:bodyPr>
          <a:lstStyle/>
          <a:p>
            <a:pPr marL="342900" indent="-342900">
              <a:buFont typeface="Wingdings" panose="05000000000000000000" pitchFamily="2" charset="2"/>
              <a:buChar char="§"/>
            </a:pPr>
            <a:r>
              <a:rPr lang="de-DE" sz="1800" dirty="0"/>
              <a:t>Eine Kombination aus Schaumrohr, </a:t>
            </a:r>
            <a:r>
              <a:rPr lang="de-DE" sz="1800" dirty="0" err="1"/>
              <a:t>Zumischer</a:t>
            </a:r>
            <a:r>
              <a:rPr lang="de-DE" sz="1800" dirty="0"/>
              <a:t> und Schaummittelbehälter</a:t>
            </a:r>
          </a:p>
          <a:p>
            <a:pPr marL="342900" indent="-342900">
              <a:buFont typeface="Wingdings" panose="05000000000000000000" pitchFamily="2" charset="2"/>
              <a:buChar char="§"/>
            </a:pPr>
            <a:r>
              <a:rPr lang="de-DE" sz="1800" dirty="0"/>
              <a:t>Mit einer Füllung kann ein Schaumteppich von ca. 5m² gelegt werden bei einer Höhe von 30cm. </a:t>
            </a:r>
          </a:p>
          <a:p>
            <a:pPr marL="342900" indent="-342900">
              <a:buFont typeface="Wingdings" panose="05000000000000000000" pitchFamily="2" charset="2"/>
              <a:buChar char="§"/>
            </a:pPr>
            <a:r>
              <a:rPr lang="de-DE" sz="1800" dirty="0"/>
              <a:t>Wurfweite 1 – 1,5m</a:t>
            </a:r>
          </a:p>
        </p:txBody>
      </p:sp>
      <p:pic>
        <p:nvPicPr>
          <p:cNvPr id="5" name="Grafik 4">
            <a:extLst>
              <a:ext uri="{FF2B5EF4-FFF2-40B4-BE49-F238E27FC236}">
                <a16:creationId xmlns:a16="http://schemas.microsoft.com/office/drawing/2014/main" id="{04258E76-AD8D-9EA1-D947-BC11234F93BA}"/>
              </a:ext>
            </a:extLst>
          </p:cNvPr>
          <p:cNvPicPr>
            <a:picLocks noChangeAspect="1"/>
          </p:cNvPicPr>
          <p:nvPr/>
        </p:nvPicPr>
        <p:blipFill>
          <a:blip r:embed="rId2"/>
          <a:stretch>
            <a:fillRect/>
          </a:stretch>
        </p:blipFill>
        <p:spPr>
          <a:xfrm>
            <a:off x="5652120" y="4797152"/>
            <a:ext cx="2088232" cy="1188823"/>
          </a:xfrm>
          <a:prstGeom prst="rect">
            <a:avLst/>
          </a:prstGeom>
        </p:spPr>
      </p:pic>
      <p:graphicFrame>
        <p:nvGraphicFramePr>
          <p:cNvPr id="6" name="Tabelle 5">
            <a:extLst>
              <a:ext uri="{FF2B5EF4-FFF2-40B4-BE49-F238E27FC236}">
                <a16:creationId xmlns:a16="http://schemas.microsoft.com/office/drawing/2014/main" id="{9AAE7415-8022-BA94-5BD3-A01A6E82EF78}"/>
              </a:ext>
            </a:extLst>
          </p:cNvPr>
          <p:cNvGraphicFramePr>
            <a:graphicFrameLocks noGrp="1"/>
          </p:cNvGraphicFramePr>
          <p:nvPr>
            <p:extLst>
              <p:ext uri="{D42A27DB-BD31-4B8C-83A1-F6EECF244321}">
                <p14:modId xmlns:p14="http://schemas.microsoft.com/office/powerpoint/2010/main" val="3524173482"/>
              </p:ext>
            </p:extLst>
          </p:nvPr>
        </p:nvGraphicFramePr>
        <p:xfrm>
          <a:off x="628650" y="3717032"/>
          <a:ext cx="3867151" cy="1756495"/>
        </p:xfrm>
        <a:graphic>
          <a:graphicData uri="http://schemas.openxmlformats.org/drawingml/2006/table">
            <a:tbl>
              <a:tblPr firstRow="1" firstCol="1" bandRow="1">
                <a:tableStyleId>{5C22544A-7EE6-4342-B048-85BDC9FD1C3A}</a:tableStyleId>
              </a:tblPr>
              <a:tblGrid>
                <a:gridCol w="1975382">
                  <a:extLst>
                    <a:ext uri="{9D8B030D-6E8A-4147-A177-3AD203B41FA5}">
                      <a16:colId xmlns:a16="http://schemas.microsoft.com/office/drawing/2014/main" val="2929586842"/>
                    </a:ext>
                  </a:extLst>
                </a:gridCol>
                <a:gridCol w="1891769">
                  <a:extLst>
                    <a:ext uri="{9D8B030D-6E8A-4147-A177-3AD203B41FA5}">
                      <a16:colId xmlns:a16="http://schemas.microsoft.com/office/drawing/2014/main" val="2525941021"/>
                    </a:ext>
                  </a:extLst>
                </a:gridCol>
              </a:tblGrid>
              <a:tr h="360317">
                <a:tc>
                  <a:txBody>
                    <a:bodyPr/>
                    <a:lstStyle/>
                    <a:p>
                      <a:pPr>
                        <a:lnSpc>
                          <a:spcPct val="115000"/>
                        </a:lnSpc>
                        <a:spcAft>
                          <a:spcPts val="800"/>
                        </a:spcAft>
                        <a:buNone/>
                      </a:pPr>
                      <a:r>
                        <a:rPr lang="de-DE" sz="1200" kern="100" dirty="0">
                          <a:effectLst/>
                        </a:rPr>
                        <a:t>Schwerschaumrohr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de-DE" sz="1200" kern="100">
                          <a:effectLst/>
                        </a:rPr>
                        <a:t>Durchflussmenge bei 5 bar</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0669605"/>
                  </a:ext>
                </a:extLst>
              </a:tr>
              <a:tr h="195411">
                <a:tc>
                  <a:txBody>
                    <a:bodyPr/>
                    <a:lstStyle/>
                    <a:p>
                      <a:pPr algn="ctr">
                        <a:lnSpc>
                          <a:spcPct val="115000"/>
                        </a:lnSpc>
                        <a:spcAft>
                          <a:spcPts val="800"/>
                        </a:spcAft>
                        <a:buNone/>
                      </a:pPr>
                      <a:r>
                        <a:rPr lang="de-DE" sz="1200" kern="100">
                          <a:effectLst/>
                        </a:rPr>
                        <a:t>S 2</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a:effectLst/>
                        </a:rPr>
                        <a:t>200l / min</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8715992"/>
                  </a:ext>
                </a:extLst>
              </a:tr>
              <a:tr h="195411">
                <a:tc>
                  <a:txBody>
                    <a:bodyPr/>
                    <a:lstStyle/>
                    <a:p>
                      <a:pPr algn="ctr">
                        <a:lnSpc>
                          <a:spcPct val="115000"/>
                        </a:lnSpc>
                        <a:spcAft>
                          <a:spcPts val="800"/>
                        </a:spcAft>
                        <a:buNone/>
                      </a:pPr>
                      <a:r>
                        <a:rPr lang="de-DE" sz="1200" kern="100" dirty="0">
                          <a:effectLst/>
                        </a:rPr>
                        <a:t>S 4</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a:effectLst/>
                        </a:rPr>
                        <a:t>400l / min</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888897"/>
                  </a:ext>
                </a:extLst>
              </a:tr>
              <a:tr h="195411">
                <a:tc>
                  <a:txBody>
                    <a:bodyPr/>
                    <a:lstStyle/>
                    <a:p>
                      <a:pPr algn="ctr">
                        <a:lnSpc>
                          <a:spcPct val="115000"/>
                        </a:lnSpc>
                        <a:spcAft>
                          <a:spcPts val="800"/>
                        </a:spcAft>
                        <a:buNone/>
                      </a:pPr>
                      <a:r>
                        <a:rPr lang="de-DE" sz="1200" kern="100" dirty="0">
                          <a:effectLst/>
                        </a:rPr>
                        <a:t>S 8</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a:effectLst/>
                        </a:rPr>
                        <a:t>800l / min</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263554"/>
                  </a:ext>
                </a:extLst>
              </a:tr>
              <a:tr h="195411">
                <a:tc>
                  <a:txBody>
                    <a:bodyPr/>
                    <a:lstStyle/>
                    <a:p>
                      <a:pPr>
                        <a:lnSpc>
                          <a:spcPct val="115000"/>
                        </a:lnSpc>
                        <a:spcAft>
                          <a:spcPts val="800"/>
                        </a:spcAft>
                        <a:buNone/>
                      </a:pPr>
                      <a:r>
                        <a:rPr lang="de-DE" sz="1200" kern="100" dirty="0">
                          <a:effectLst/>
                        </a:rPr>
                        <a:t>Mittelschaumrohr</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de-DE" sz="1200" kern="100">
                          <a:effectLst/>
                        </a:rPr>
                        <a:t> </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897190"/>
                  </a:ext>
                </a:extLst>
              </a:tr>
              <a:tr h="195411">
                <a:tc>
                  <a:txBody>
                    <a:bodyPr/>
                    <a:lstStyle/>
                    <a:p>
                      <a:pPr algn="ctr">
                        <a:lnSpc>
                          <a:spcPct val="115000"/>
                        </a:lnSpc>
                        <a:spcAft>
                          <a:spcPts val="800"/>
                        </a:spcAft>
                        <a:buNone/>
                      </a:pPr>
                      <a:r>
                        <a:rPr lang="de-DE" sz="1200" kern="100" dirty="0">
                          <a:effectLst/>
                        </a:rPr>
                        <a:t>M 2</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a:effectLst/>
                        </a:rPr>
                        <a:t>200l / min</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8911296"/>
                  </a:ext>
                </a:extLst>
              </a:tr>
              <a:tr h="195411">
                <a:tc>
                  <a:txBody>
                    <a:bodyPr/>
                    <a:lstStyle/>
                    <a:p>
                      <a:pPr algn="ctr">
                        <a:lnSpc>
                          <a:spcPct val="115000"/>
                        </a:lnSpc>
                        <a:spcAft>
                          <a:spcPts val="800"/>
                        </a:spcAft>
                        <a:buNone/>
                      </a:pPr>
                      <a:r>
                        <a:rPr lang="de-DE" sz="1200" kern="100" dirty="0">
                          <a:effectLst/>
                        </a:rPr>
                        <a:t>M 4</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a:effectLst/>
                        </a:rPr>
                        <a:t>400l / min</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6035340"/>
                  </a:ext>
                </a:extLst>
              </a:tr>
              <a:tr h="195411">
                <a:tc>
                  <a:txBody>
                    <a:bodyPr/>
                    <a:lstStyle/>
                    <a:p>
                      <a:pPr algn="ctr">
                        <a:lnSpc>
                          <a:spcPct val="115000"/>
                        </a:lnSpc>
                        <a:spcAft>
                          <a:spcPts val="800"/>
                        </a:spcAft>
                        <a:buNone/>
                      </a:pPr>
                      <a:r>
                        <a:rPr lang="de-DE" sz="1200" kern="100">
                          <a:effectLst/>
                        </a:rPr>
                        <a:t>M 8</a:t>
                      </a:r>
                      <a:endParaRPr lang="de-DE"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de-DE" sz="1200" kern="100" dirty="0">
                          <a:effectLst/>
                        </a:rPr>
                        <a:t>800l / min</a:t>
                      </a:r>
                      <a:endParaRPr lang="de-DE"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4538924"/>
                  </a:ext>
                </a:extLst>
              </a:tr>
            </a:tbl>
          </a:graphicData>
        </a:graphic>
      </p:graphicFrame>
      <p:pic>
        <p:nvPicPr>
          <p:cNvPr id="7" name="Grafik 6">
            <a:extLst>
              <a:ext uri="{FF2B5EF4-FFF2-40B4-BE49-F238E27FC236}">
                <a16:creationId xmlns:a16="http://schemas.microsoft.com/office/drawing/2014/main" id="{847AB4EA-75B2-1897-4AF1-989DA39DC876}"/>
              </a:ext>
            </a:extLst>
          </p:cNvPr>
          <p:cNvPicPr>
            <a:picLocks noChangeAspect="1"/>
          </p:cNvPicPr>
          <p:nvPr/>
        </p:nvPicPr>
        <p:blipFill>
          <a:blip r:embed="rId3"/>
          <a:stretch>
            <a:fillRect/>
          </a:stretch>
        </p:blipFill>
        <p:spPr>
          <a:xfrm>
            <a:off x="757762" y="5618757"/>
            <a:ext cx="1780186" cy="1116412"/>
          </a:xfrm>
          <a:prstGeom prst="rect">
            <a:avLst/>
          </a:prstGeom>
        </p:spPr>
      </p:pic>
      <p:pic>
        <p:nvPicPr>
          <p:cNvPr id="8" name="Grafik 7">
            <a:extLst>
              <a:ext uri="{FF2B5EF4-FFF2-40B4-BE49-F238E27FC236}">
                <a16:creationId xmlns:a16="http://schemas.microsoft.com/office/drawing/2014/main" id="{AAE5DF99-D1A4-CA2E-3F45-2E6858CD0E6C}"/>
              </a:ext>
            </a:extLst>
          </p:cNvPr>
          <p:cNvPicPr>
            <a:picLocks noChangeAspect="1"/>
          </p:cNvPicPr>
          <p:nvPr/>
        </p:nvPicPr>
        <p:blipFill>
          <a:blip r:embed="rId4"/>
          <a:stretch>
            <a:fillRect/>
          </a:stretch>
        </p:blipFill>
        <p:spPr>
          <a:xfrm>
            <a:off x="2572617" y="5532438"/>
            <a:ext cx="2052296" cy="1202732"/>
          </a:xfrm>
          <a:prstGeom prst="rect">
            <a:avLst/>
          </a:prstGeom>
        </p:spPr>
      </p:pic>
    </p:spTree>
    <p:extLst>
      <p:ext uri="{BB962C8B-B14F-4D97-AF65-F5344CB8AC3E}">
        <p14:creationId xmlns:p14="http://schemas.microsoft.com/office/powerpoint/2010/main" val="1662662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91F0C-7ED1-B65E-9084-89067C2763B7}"/>
              </a:ext>
            </a:extLst>
          </p:cNvPr>
          <p:cNvSpPr>
            <a:spLocks noGrp="1"/>
          </p:cNvSpPr>
          <p:nvPr>
            <p:ph type="title"/>
          </p:nvPr>
        </p:nvSpPr>
        <p:spPr/>
        <p:txBody>
          <a:bodyPr/>
          <a:lstStyle/>
          <a:p>
            <a:r>
              <a:rPr lang="de-DE" b="1" dirty="0"/>
              <a:t>Hydroschild / Löschlanze</a:t>
            </a:r>
          </a:p>
        </p:txBody>
      </p:sp>
      <p:sp>
        <p:nvSpPr>
          <p:cNvPr id="3" name="Inhaltsplatzhalter 2">
            <a:extLst>
              <a:ext uri="{FF2B5EF4-FFF2-40B4-BE49-F238E27FC236}">
                <a16:creationId xmlns:a16="http://schemas.microsoft.com/office/drawing/2014/main" id="{D121E2DA-8F76-F01E-B861-98CEC720A588}"/>
              </a:ext>
            </a:extLst>
          </p:cNvPr>
          <p:cNvSpPr>
            <a:spLocks noGrp="1"/>
          </p:cNvSpPr>
          <p:nvPr>
            <p:ph sz="half" idx="1"/>
          </p:nvPr>
        </p:nvSpPr>
        <p:spPr/>
        <p:txBody>
          <a:bodyPr>
            <a:normAutofit lnSpcReduction="10000"/>
          </a:bodyPr>
          <a:lstStyle/>
          <a:p>
            <a:pPr marL="457200" indent="-457200">
              <a:buFont typeface="Wingdings" panose="05000000000000000000" pitchFamily="2" charset="2"/>
              <a:buChar char="§"/>
            </a:pPr>
            <a:r>
              <a:rPr lang="de-DE" sz="2000" dirty="0"/>
              <a:t>Wasserdurchfluss:</a:t>
            </a:r>
          </a:p>
          <a:p>
            <a:r>
              <a:rPr lang="de-DE" sz="2000" dirty="0"/>
              <a:t>    	HS-C    800l / min</a:t>
            </a:r>
          </a:p>
          <a:p>
            <a:r>
              <a:rPr lang="de-DE" sz="2000" dirty="0"/>
              <a:t>   	HS- B  1400l / min</a:t>
            </a:r>
          </a:p>
          <a:p>
            <a:pPr marL="457200" indent="-457200">
              <a:buFont typeface="Wingdings" panose="05000000000000000000" pitchFamily="2" charset="2"/>
              <a:buChar char="§"/>
            </a:pPr>
            <a:r>
              <a:rPr lang="de-DE" sz="2000" dirty="0"/>
              <a:t>Je nach Wasserdruck entsteht eine bis zu 10m hohe und 30m breite Wasserwand</a:t>
            </a:r>
          </a:p>
        </p:txBody>
      </p:sp>
      <p:sp>
        <p:nvSpPr>
          <p:cNvPr id="4" name="Inhaltsplatzhalter 3">
            <a:extLst>
              <a:ext uri="{FF2B5EF4-FFF2-40B4-BE49-F238E27FC236}">
                <a16:creationId xmlns:a16="http://schemas.microsoft.com/office/drawing/2014/main" id="{BC967D37-2964-B22B-3523-A6A99979C2BD}"/>
              </a:ext>
            </a:extLst>
          </p:cNvPr>
          <p:cNvSpPr>
            <a:spLocks noGrp="1"/>
          </p:cNvSpPr>
          <p:nvPr>
            <p:ph sz="half" idx="2"/>
          </p:nvPr>
        </p:nvSpPr>
        <p:spPr/>
        <p:txBody>
          <a:bodyPr>
            <a:normAutofit lnSpcReduction="10000"/>
          </a:bodyPr>
          <a:lstStyle/>
          <a:p>
            <a:pPr marL="342900" indent="-342900">
              <a:buFont typeface="Wingdings" panose="05000000000000000000" pitchFamily="2" charset="2"/>
              <a:buChar char="§"/>
            </a:pPr>
            <a:r>
              <a:rPr lang="de-DE" sz="2000" dirty="0"/>
              <a:t>1,5 – 3m langes, Stabiles  Metallrohr mit einem Absperrorgan.</a:t>
            </a:r>
          </a:p>
          <a:p>
            <a:pPr marL="342900" indent="-342900">
              <a:buFont typeface="Wingdings" panose="05000000000000000000" pitchFamily="2" charset="2"/>
              <a:buChar char="§"/>
            </a:pPr>
            <a:r>
              <a:rPr lang="de-DE" sz="2000" dirty="0"/>
              <a:t>In der Rohrspitze befinden sich 12-16 Löcher mit einem Durchmesse zwischen 4-7mm die einen Wassernebel entstehen lassen</a:t>
            </a:r>
          </a:p>
          <a:p>
            <a:pPr marL="342900" indent="-342900">
              <a:buFont typeface="Wingdings" panose="05000000000000000000" pitchFamily="2" charset="2"/>
              <a:buChar char="§"/>
            </a:pPr>
            <a:r>
              <a:rPr lang="de-DE" sz="2000" dirty="0"/>
              <a:t>In der Form eines Löschnagels mit einer Speziell gehärteten Schlagfläche kann mit einem Hammer der Nagel durch Wände und Türen getrieben werden. </a:t>
            </a:r>
          </a:p>
          <a:p>
            <a:endParaRPr lang="de-DE" dirty="0"/>
          </a:p>
        </p:txBody>
      </p:sp>
      <p:pic>
        <p:nvPicPr>
          <p:cNvPr id="6" name="Grafik 5">
            <a:extLst>
              <a:ext uri="{FF2B5EF4-FFF2-40B4-BE49-F238E27FC236}">
                <a16:creationId xmlns:a16="http://schemas.microsoft.com/office/drawing/2014/main" id="{05691D1F-526B-DE76-6081-908719A3ECBF}"/>
              </a:ext>
            </a:extLst>
          </p:cNvPr>
          <p:cNvPicPr>
            <a:picLocks noChangeAspect="1"/>
          </p:cNvPicPr>
          <p:nvPr/>
        </p:nvPicPr>
        <p:blipFill>
          <a:blip r:embed="rId2"/>
          <a:stretch>
            <a:fillRect/>
          </a:stretch>
        </p:blipFill>
        <p:spPr>
          <a:xfrm>
            <a:off x="1483139" y="4581128"/>
            <a:ext cx="2158171" cy="1296144"/>
          </a:xfrm>
          <a:prstGeom prst="rect">
            <a:avLst/>
          </a:prstGeom>
        </p:spPr>
      </p:pic>
      <p:pic>
        <p:nvPicPr>
          <p:cNvPr id="7" name="Grafik 6">
            <a:extLst>
              <a:ext uri="{FF2B5EF4-FFF2-40B4-BE49-F238E27FC236}">
                <a16:creationId xmlns:a16="http://schemas.microsoft.com/office/drawing/2014/main" id="{581A58FC-7949-9EC9-359D-8B3D1F860338}"/>
              </a:ext>
            </a:extLst>
          </p:cNvPr>
          <p:cNvPicPr>
            <a:picLocks noChangeAspect="1"/>
          </p:cNvPicPr>
          <p:nvPr/>
        </p:nvPicPr>
        <p:blipFill>
          <a:blip r:embed="rId3"/>
          <a:stretch>
            <a:fillRect/>
          </a:stretch>
        </p:blipFill>
        <p:spPr>
          <a:xfrm>
            <a:off x="6084168" y="5585599"/>
            <a:ext cx="2709504" cy="1182727"/>
          </a:xfrm>
          <a:prstGeom prst="rect">
            <a:avLst/>
          </a:prstGeom>
        </p:spPr>
      </p:pic>
    </p:spTree>
    <p:extLst>
      <p:ext uri="{BB962C8B-B14F-4D97-AF65-F5344CB8AC3E}">
        <p14:creationId xmlns:p14="http://schemas.microsoft.com/office/powerpoint/2010/main" val="500556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712F37-53D1-8FE7-BDAD-377906D692B6}"/>
              </a:ext>
            </a:extLst>
          </p:cNvPr>
          <p:cNvSpPr>
            <a:spLocks noGrp="1"/>
          </p:cNvSpPr>
          <p:nvPr>
            <p:ph type="title"/>
          </p:nvPr>
        </p:nvSpPr>
        <p:spPr/>
        <p:txBody>
          <a:bodyPr/>
          <a:lstStyle/>
          <a:p>
            <a:r>
              <a:rPr lang="de-DE" b="1" dirty="0"/>
              <a:t>Kleinlöschgeräte</a:t>
            </a:r>
          </a:p>
        </p:txBody>
      </p:sp>
      <p:sp>
        <p:nvSpPr>
          <p:cNvPr id="3" name="Inhaltsplatzhalter 2">
            <a:extLst>
              <a:ext uri="{FF2B5EF4-FFF2-40B4-BE49-F238E27FC236}">
                <a16:creationId xmlns:a16="http://schemas.microsoft.com/office/drawing/2014/main" id="{A09FAF79-58CF-D225-BF01-FEC74F4F126B}"/>
              </a:ext>
            </a:extLst>
          </p:cNvPr>
          <p:cNvSpPr>
            <a:spLocks noGrp="1"/>
          </p:cNvSpPr>
          <p:nvPr>
            <p:ph sz="half" idx="1"/>
          </p:nvPr>
        </p:nvSpPr>
        <p:spPr/>
        <p:txBody>
          <a:bodyPr/>
          <a:lstStyle/>
          <a:p>
            <a:r>
              <a:rPr lang="de-DE" sz="1600" b="1" u="sng" dirty="0"/>
              <a:t>Löschmittel für tragbare Feuerlöscher</a:t>
            </a:r>
          </a:p>
          <a:p>
            <a:endParaRPr lang="de-DE" sz="1600" b="1" u="sng" dirty="0"/>
          </a:p>
          <a:p>
            <a:pPr marL="457200" indent="-457200">
              <a:buFont typeface="Wingdings" panose="05000000000000000000" pitchFamily="2" charset="2"/>
              <a:buChar char="Ø"/>
            </a:pPr>
            <a:r>
              <a:rPr lang="de-DE" sz="1800" dirty="0"/>
              <a:t>Pulver</a:t>
            </a:r>
          </a:p>
          <a:p>
            <a:pPr marL="457200" indent="-457200">
              <a:buFont typeface="Wingdings" panose="05000000000000000000" pitchFamily="2" charset="2"/>
              <a:buChar char="Ø"/>
            </a:pPr>
            <a:r>
              <a:rPr lang="de-DE" sz="1800" dirty="0"/>
              <a:t>Schaum</a:t>
            </a:r>
          </a:p>
          <a:p>
            <a:pPr marL="457200" indent="-457200">
              <a:buFont typeface="Wingdings" panose="05000000000000000000" pitchFamily="2" charset="2"/>
              <a:buChar char="Ø"/>
            </a:pPr>
            <a:r>
              <a:rPr lang="de-DE" sz="1800" dirty="0"/>
              <a:t>Kohlendioxid</a:t>
            </a:r>
          </a:p>
          <a:p>
            <a:pPr marL="457200" indent="-457200">
              <a:buFont typeface="Wingdings" panose="05000000000000000000" pitchFamily="2" charset="2"/>
              <a:buChar char="Ø"/>
            </a:pPr>
            <a:r>
              <a:rPr lang="de-DE" sz="1800" dirty="0"/>
              <a:t>Wasser</a:t>
            </a:r>
          </a:p>
          <a:p>
            <a:endParaRPr lang="de-DE" sz="1800" dirty="0"/>
          </a:p>
          <a:p>
            <a:endParaRPr lang="de-DE" sz="1800" dirty="0"/>
          </a:p>
        </p:txBody>
      </p:sp>
      <p:sp>
        <p:nvSpPr>
          <p:cNvPr id="4" name="Inhaltsplatzhalter 3">
            <a:extLst>
              <a:ext uri="{FF2B5EF4-FFF2-40B4-BE49-F238E27FC236}">
                <a16:creationId xmlns:a16="http://schemas.microsoft.com/office/drawing/2014/main" id="{61413F05-E8C9-D2ED-FA29-445C59558B62}"/>
              </a:ext>
            </a:extLst>
          </p:cNvPr>
          <p:cNvSpPr>
            <a:spLocks noGrp="1"/>
          </p:cNvSpPr>
          <p:nvPr>
            <p:ph sz="half" idx="2"/>
          </p:nvPr>
        </p:nvSpPr>
        <p:spPr/>
        <p:txBody>
          <a:bodyPr/>
          <a:lstStyle/>
          <a:p>
            <a:r>
              <a:rPr lang="de-DE" sz="1600" b="1" u="sng" dirty="0"/>
              <a:t>Treibmittel für tragbare Feuerlöscher</a:t>
            </a:r>
          </a:p>
          <a:p>
            <a:endParaRPr lang="de-DE" dirty="0"/>
          </a:p>
          <a:p>
            <a:pPr marL="457200" indent="-457200">
              <a:buFont typeface="Wingdings" panose="05000000000000000000" pitchFamily="2" charset="2"/>
              <a:buChar char="Ø"/>
            </a:pPr>
            <a:r>
              <a:rPr lang="de-DE" sz="1800" dirty="0"/>
              <a:t>Luft</a:t>
            </a:r>
          </a:p>
          <a:p>
            <a:pPr marL="457200" indent="-457200">
              <a:buFont typeface="Wingdings" panose="05000000000000000000" pitchFamily="2" charset="2"/>
              <a:buChar char="Ø"/>
            </a:pPr>
            <a:r>
              <a:rPr lang="de-DE" sz="1800" dirty="0"/>
              <a:t>Argon</a:t>
            </a:r>
          </a:p>
          <a:p>
            <a:pPr marL="457200" indent="-457200">
              <a:buFont typeface="Wingdings" panose="05000000000000000000" pitchFamily="2" charset="2"/>
              <a:buChar char="Ø"/>
            </a:pPr>
            <a:r>
              <a:rPr lang="de-DE" sz="1800" dirty="0"/>
              <a:t>Kohlendioxid</a:t>
            </a:r>
          </a:p>
          <a:p>
            <a:pPr marL="457200" indent="-457200">
              <a:buFont typeface="Wingdings" panose="05000000000000000000" pitchFamily="2" charset="2"/>
              <a:buChar char="Ø"/>
            </a:pPr>
            <a:r>
              <a:rPr lang="de-DE" sz="1800" dirty="0"/>
              <a:t>Stickstoff</a:t>
            </a:r>
          </a:p>
        </p:txBody>
      </p:sp>
      <p:graphicFrame>
        <p:nvGraphicFramePr>
          <p:cNvPr id="5" name="Tabelle 4">
            <a:extLst>
              <a:ext uri="{FF2B5EF4-FFF2-40B4-BE49-F238E27FC236}">
                <a16:creationId xmlns:a16="http://schemas.microsoft.com/office/drawing/2014/main" id="{D3A03542-2E7F-A46B-FC03-D0EA771FDA47}"/>
              </a:ext>
            </a:extLst>
          </p:cNvPr>
          <p:cNvGraphicFramePr>
            <a:graphicFrameLocks noGrp="1"/>
          </p:cNvGraphicFramePr>
          <p:nvPr>
            <p:extLst>
              <p:ext uri="{D42A27DB-BD31-4B8C-83A1-F6EECF244321}">
                <p14:modId xmlns:p14="http://schemas.microsoft.com/office/powerpoint/2010/main" val="4099618782"/>
              </p:ext>
            </p:extLst>
          </p:nvPr>
        </p:nvGraphicFramePr>
        <p:xfrm>
          <a:off x="755576" y="4293096"/>
          <a:ext cx="2736304" cy="2199784"/>
        </p:xfrm>
        <a:graphic>
          <a:graphicData uri="http://schemas.openxmlformats.org/drawingml/2006/table">
            <a:tbl>
              <a:tblPr>
                <a:tableStyleId>{5C22544A-7EE6-4342-B048-85BDC9FD1C3A}</a:tableStyleId>
              </a:tblPr>
              <a:tblGrid>
                <a:gridCol w="702898">
                  <a:extLst>
                    <a:ext uri="{9D8B030D-6E8A-4147-A177-3AD203B41FA5}">
                      <a16:colId xmlns:a16="http://schemas.microsoft.com/office/drawing/2014/main" val="3466667548"/>
                    </a:ext>
                  </a:extLst>
                </a:gridCol>
                <a:gridCol w="521170">
                  <a:extLst>
                    <a:ext uri="{9D8B030D-6E8A-4147-A177-3AD203B41FA5}">
                      <a16:colId xmlns:a16="http://schemas.microsoft.com/office/drawing/2014/main" val="1424290583"/>
                    </a:ext>
                  </a:extLst>
                </a:gridCol>
                <a:gridCol w="1512236">
                  <a:extLst>
                    <a:ext uri="{9D8B030D-6E8A-4147-A177-3AD203B41FA5}">
                      <a16:colId xmlns:a16="http://schemas.microsoft.com/office/drawing/2014/main" val="1465657245"/>
                    </a:ext>
                  </a:extLst>
                </a:gridCol>
              </a:tblGrid>
              <a:tr h="274973">
                <a:tc>
                  <a:txBody>
                    <a:bodyPr/>
                    <a:lstStyle/>
                    <a:p>
                      <a:pPr algn="ctr">
                        <a:lnSpc>
                          <a:spcPct val="115000"/>
                        </a:lnSpc>
                        <a:spcAft>
                          <a:spcPts val="800"/>
                        </a:spcAft>
                        <a:buNone/>
                      </a:pPr>
                      <a:r>
                        <a:rPr lang="de-DE" sz="1200" kern="150">
                          <a:effectLst/>
                        </a:rPr>
                        <a:t>Pulver</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Co2</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Wasser / Schaum</a:t>
                      </a:r>
                      <a:endParaRPr lang="de-DE" sz="1200" kern="150">
                        <a:effectLst/>
                        <a:latin typeface="Aptos" panose="020B0004020202020204" pitchFamily="34" charset="0"/>
                        <a:ea typeface="SimSun" panose="02010600030101010101" pitchFamily="2" charset="-122"/>
                        <a:cs typeface="F"/>
                      </a:endParaRPr>
                    </a:p>
                  </a:txBody>
                  <a:tcPr marL="68580" marR="68580" marT="0" marB="0"/>
                </a:tc>
                <a:extLst>
                  <a:ext uri="{0D108BD9-81ED-4DB2-BD59-A6C34878D82A}">
                    <a16:rowId xmlns:a16="http://schemas.microsoft.com/office/drawing/2014/main" val="2650835232"/>
                  </a:ext>
                </a:extLst>
              </a:tr>
              <a:tr h="274973">
                <a:tc>
                  <a:txBody>
                    <a:bodyPr/>
                    <a:lstStyle/>
                    <a:p>
                      <a:pPr algn="ctr">
                        <a:lnSpc>
                          <a:spcPct val="115000"/>
                        </a:lnSpc>
                        <a:spcAft>
                          <a:spcPts val="800"/>
                        </a:spcAft>
                        <a:buNone/>
                      </a:pPr>
                      <a:r>
                        <a:rPr lang="de-DE" sz="1200" kern="150">
                          <a:effectLst/>
                        </a:rPr>
                        <a:t>1 Kg</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2 Kg</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2 L</a:t>
                      </a:r>
                      <a:endParaRPr lang="de-DE" sz="1200" kern="150">
                        <a:effectLst/>
                        <a:latin typeface="Aptos" panose="020B0004020202020204" pitchFamily="34" charset="0"/>
                        <a:ea typeface="SimSun" panose="02010600030101010101" pitchFamily="2" charset="-122"/>
                        <a:cs typeface="F"/>
                      </a:endParaRPr>
                    </a:p>
                  </a:txBody>
                  <a:tcPr marL="68580" marR="68580" marT="0" marB="0"/>
                </a:tc>
                <a:extLst>
                  <a:ext uri="{0D108BD9-81ED-4DB2-BD59-A6C34878D82A}">
                    <a16:rowId xmlns:a16="http://schemas.microsoft.com/office/drawing/2014/main" val="941891360"/>
                  </a:ext>
                </a:extLst>
              </a:tr>
              <a:tr h="274973">
                <a:tc>
                  <a:txBody>
                    <a:bodyPr/>
                    <a:lstStyle/>
                    <a:p>
                      <a:pPr algn="ctr">
                        <a:lnSpc>
                          <a:spcPct val="115000"/>
                        </a:lnSpc>
                        <a:spcAft>
                          <a:spcPts val="800"/>
                        </a:spcAft>
                        <a:buNone/>
                      </a:pPr>
                      <a:r>
                        <a:rPr lang="de-DE" sz="1200" kern="150">
                          <a:effectLst/>
                        </a:rPr>
                        <a:t>2 Kg</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5 Kg</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3 L</a:t>
                      </a:r>
                      <a:endParaRPr lang="de-DE" sz="1200" kern="150">
                        <a:effectLst/>
                        <a:latin typeface="Aptos" panose="020B0004020202020204" pitchFamily="34" charset="0"/>
                        <a:ea typeface="SimSun" panose="02010600030101010101" pitchFamily="2" charset="-122"/>
                        <a:cs typeface="F"/>
                      </a:endParaRPr>
                    </a:p>
                  </a:txBody>
                  <a:tcPr marL="68580" marR="68580" marT="0" marB="0"/>
                </a:tc>
                <a:extLst>
                  <a:ext uri="{0D108BD9-81ED-4DB2-BD59-A6C34878D82A}">
                    <a16:rowId xmlns:a16="http://schemas.microsoft.com/office/drawing/2014/main" val="3622317270"/>
                  </a:ext>
                </a:extLst>
              </a:tr>
              <a:tr h="274973">
                <a:tc>
                  <a:txBody>
                    <a:bodyPr/>
                    <a:lstStyle/>
                    <a:p>
                      <a:pPr algn="ctr">
                        <a:lnSpc>
                          <a:spcPct val="115000"/>
                        </a:lnSpc>
                        <a:spcAft>
                          <a:spcPts val="800"/>
                        </a:spcAft>
                        <a:buNone/>
                      </a:pPr>
                      <a:r>
                        <a:rPr lang="de-DE" sz="1200" kern="150">
                          <a:effectLst/>
                        </a:rPr>
                        <a:t>3 Kg</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 </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6 L</a:t>
                      </a:r>
                      <a:endParaRPr lang="de-DE" sz="1200" kern="150">
                        <a:effectLst/>
                        <a:latin typeface="Aptos" panose="020B0004020202020204" pitchFamily="34" charset="0"/>
                        <a:ea typeface="SimSun" panose="02010600030101010101" pitchFamily="2" charset="-122"/>
                        <a:cs typeface="F"/>
                      </a:endParaRPr>
                    </a:p>
                  </a:txBody>
                  <a:tcPr marL="68580" marR="68580" marT="0" marB="0"/>
                </a:tc>
                <a:extLst>
                  <a:ext uri="{0D108BD9-81ED-4DB2-BD59-A6C34878D82A}">
                    <a16:rowId xmlns:a16="http://schemas.microsoft.com/office/drawing/2014/main" val="4063142986"/>
                  </a:ext>
                </a:extLst>
              </a:tr>
              <a:tr h="274973">
                <a:tc>
                  <a:txBody>
                    <a:bodyPr/>
                    <a:lstStyle/>
                    <a:p>
                      <a:pPr algn="ctr">
                        <a:lnSpc>
                          <a:spcPct val="115000"/>
                        </a:lnSpc>
                        <a:spcAft>
                          <a:spcPts val="800"/>
                        </a:spcAft>
                        <a:buNone/>
                      </a:pPr>
                      <a:r>
                        <a:rPr lang="de-DE" sz="1200" kern="150">
                          <a:effectLst/>
                        </a:rPr>
                        <a:t>4 Kg</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 </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dirty="0">
                          <a:effectLst/>
                        </a:rPr>
                        <a:t>9 L</a:t>
                      </a:r>
                      <a:endParaRPr lang="de-DE" sz="1200" kern="150" dirty="0">
                        <a:effectLst/>
                        <a:latin typeface="Aptos" panose="020B0004020202020204" pitchFamily="34" charset="0"/>
                        <a:ea typeface="SimSun" panose="02010600030101010101" pitchFamily="2" charset="-122"/>
                        <a:cs typeface="F"/>
                      </a:endParaRPr>
                    </a:p>
                  </a:txBody>
                  <a:tcPr marL="68580" marR="68580" marT="0" marB="0"/>
                </a:tc>
                <a:extLst>
                  <a:ext uri="{0D108BD9-81ED-4DB2-BD59-A6C34878D82A}">
                    <a16:rowId xmlns:a16="http://schemas.microsoft.com/office/drawing/2014/main" val="117429391"/>
                  </a:ext>
                </a:extLst>
              </a:tr>
              <a:tr h="274973">
                <a:tc>
                  <a:txBody>
                    <a:bodyPr/>
                    <a:lstStyle/>
                    <a:p>
                      <a:pPr algn="ctr">
                        <a:lnSpc>
                          <a:spcPct val="115000"/>
                        </a:lnSpc>
                        <a:spcAft>
                          <a:spcPts val="800"/>
                        </a:spcAft>
                        <a:buNone/>
                      </a:pPr>
                      <a:r>
                        <a:rPr lang="de-DE" sz="1200" kern="150">
                          <a:effectLst/>
                        </a:rPr>
                        <a:t>6 Kg</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 </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dirty="0">
                          <a:effectLst/>
                        </a:rPr>
                        <a:t> </a:t>
                      </a:r>
                      <a:endParaRPr lang="de-DE" sz="1200" kern="150" dirty="0">
                        <a:effectLst/>
                        <a:latin typeface="Aptos" panose="020B0004020202020204" pitchFamily="34" charset="0"/>
                        <a:ea typeface="SimSun" panose="02010600030101010101" pitchFamily="2" charset="-122"/>
                        <a:cs typeface="F"/>
                      </a:endParaRPr>
                    </a:p>
                  </a:txBody>
                  <a:tcPr marL="68580" marR="68580" marT="0" marB="0"/>
                </a:tc>
                <a:extLst>
                  <a:ext uri="{0D108BD9-81ED-4DB2-BD59-A6C34878D82A}">
                    <a16:rowId xmlns:a16="http://schemas.microsoft.com/office/drawing/2014/main" val="428081986"/>
                  </a:ext>
                </a:extLst>
              </a:tr>
              <a:tr h="274973">
                <a:tc>
                  <a:txBody>
                    <a:bodyPr/>
                    <a:lstStyle/>
                    <a:p>
                      <a:pPr algn="ctr">
                        <a:lnSpc>
                          <a:spcPct val="115000"/>
                        </a:lnSpc>
                        <a:spcAft>
                          <a:spcPts val="800"/>
                        </a:spcAft>
                        <a:buNone/>
                      </a:pPr>
                      <a:r>
                        <a:rPr lang="de-DE" sz="1200" kern="150">
                          <a:effectLst/>
                        </a:rPr>
                        <a:t>9 Kg</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 </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dirty="0">
                          <a:effectLst/>
                        </a:rPr>
                        <a:t> </a:t>
                      </a:r>
                      <a:endParaRPr lang="de-DE" sz="1200" kern="150" dirty="0">
                        <a:effectLst/>
                        <a:latin typeface="Aptos" panose="020B0004020202020204" pitchFamily="34" charset="0"/>
                        <a:ea typeface="SimSun" panose="02010600030101010101" pitchFamily="2" charset="-122"/>
                        <a:cs typeface="F"/>
                      </a:endParaRPr>
                    </a:p>
                  </a:txBody>
                  <a:tcPr marL="68580" marR="68580" marT="0" marB="0"/>
                </a:tc>
                <a:extLst>
                  <a:ext uri="{0D108BD9-81ED-4DB2-BD59-A6C34878D82A}">
                    <a16:rowId xmlns:a16="http://schemas.microsoft.com/office/drawing/2014/main" val="4052328622"/>
                  </a:ext>
                </a:extLst>
              </a:tr>
              <a:tr h="274973">
                <a:tc>
                  <a:txBody>
                    <a:bodyPr/>
                    <a:lstStyle/>
                    <a:p>
                      <a:pPr algn="ctr">
                        <a:lnSpc>
                          <a:spcPct val="115000"/>
                        </a:lnSpc>
                        <a:spcAft>
                          <a:spcPts val="800"/>
                        </a:spcAft>
                        <a:buNone/>
                      </a:pPr>
                      <a:r>
                        <a:rPr lang="de-DE" sz="1200" kern="150">
                          <a:effectLst/>
                        </a:rPr>
                        <a:t>12 Kg</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a:effectLst/>
                        </a:rPr>
                        <a:t> </a:t>
                      </a:r>
                      <a:endParaRPr lang="de-DE" sz="1200" kern="150">
                        <a:effectLst/>
                        <a:latin typeface="Aptos" panose="020B0004020202020204" pitchFamily="34" charset="0"/>
                        <a:ea typeface="SimSun" panose="02010600030101010101" pitchFamily="2" charset="-122"/>
                        <a:cs typeface="F"/>
                      </a:endParaRPr>
                    </a:p>
                  </a:txBody>
                  <a:tcPr marL="68580" marR="68580" marT="0" marB="0"/>
                </a:tc>
                <a:tc>
                  <a:txBody>
                    <a:bodyPr/>
                    <a:lstStyle/>
                    <a:p>
                      <a:pPr algn="ctr">
                        <a:lnSpc>
                          <a:spcPct val="115000"/>
                        </a:lnSpc>
                        <a:spcAft>
                          <a:spcPts val="800"/>
                        </a:spcAft>
                        <a:buNone/>
                      </a:pPr>
                      <a:r>
                        <a:rPr lang="de-DE" sz="1200" kern="150" dirty="0">
                          <a:effectLst/>
                        </a:rPr>
                        <a:t> </a:t>
                      </a:r>
                      <a:endParaRPr lang="de-DE" sz="1200" kern="150" dirty="0">
                        <a:effectLst/>
                        <a:latin typeface="Aptos" panose="020B0004020202020204" pitchFamily="34" charset="0"/>
                        <a:ea typeface="SimSun" panose="02010600030101010101" pitchFamily="2" charset="-122"/>
                        <a:cs typeface="F"/>
                      </a:endParaRPr>
                    </a:p>
                  </a:txBody>
                  <a:tcPr marL="68580" marR="68580" marT="0" marB="0"/>
                </a:tc>
                <a:extLst>
                  <a:ext uri="{0D108BD9-81ED-4DB2-BD59-A6C34878D82A}">
                    <a16:rowId xmlns:a16="http://schemas.microsoft.com/office/drawing/2014/main" val="786426970"/>
                  </a:ext>
                </a:extLst>
              </a:tr>
            </a:tbl>
          </a:graphicData>
        </a:graphic>
      </p:graphicFrame>
    </p:spTree>
    <p:extLst>
      <p:ext uri="{BB962C8B-B14F-4D97-AF65-F5344CB8AC3E}">
        <p14:creationId xmlns:p14="http://schemas.microsoft.com/office/powerpoint/2010/main" val="113511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41EA2-EF6C-E7A8-B2DE-3ABC649AFCEC}"/>
              </a:ext>
            </a:extLst>
          </p:cNvPr>
          <p:cNvSpPr>
            <a:spLocks noGrp="1"/>
          </p:cNvSpPr>
          <p:nvPr>
            <p:ph type="title"/>
          </p:nvPr>
        </p:nvSpPr>
        <p:spPr/>
        <p:txBody>
          <a:bodyPr/>
          <a:lstStyle/>
          <a:p>
            <a:r>
              <a:rPr lang="de-DE" b="1" dirty="0"/>
              <a:t>Brandklassen</a:t>
            </a:r>
          </a:p>
        </p:txBody>
      </p:sp>
      <p:pic>
        <p:nvPicPr>
          <p:cNvPr id="3" name="Grafik 2">
            <a:extLst>
              <a:ext uri="{FF2B5EF4-FFF2-40B4-BE49-F238E27FC236}">
                <a16:creationId xmlns:a16="http://schemas.microsoft.com/office/drawing/2014/main" id="{D3BB77A1-747D-4E76-6546-AC8B781E1705}"/>
              </a:ext>
            </a:extLst>
          </p:cNvPr>
          <p:cNvPicPr>
            <a:picLocks noChangeAspect="1"/>
          </p:cNvPicPr>
          <p:nvPr/>
        </p:nvPicPr>
        <p:blipFill>
          <a:blip r:embed="rId2"/>
          <a:stretch>
            <a:fillRect/>
          </a:stretch>
        </p:blipFill>
        <p:spPr>
          <a:xfrm>
            <a:off x="395536" y="1484784"/>
            <a:ext cx="8568952" cy="5106516"/>
          </a:xfrm>
          <a:prstGeom prst="rect">
            <a:avLst/>
          </a:prstGeom>
        </p:spPr>
      </p:pic>
    </p:spTree>
    <p:extLst>
      <p:ext uri="{BB962C8B-B14F-4D97-AF65-F5344CB8AC3E}">
        <p14:creationId xmlns:p14="http://schemas.microsoft.com/office/powerpoint/2010/main" val="224882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DA248-5B09-DCB0-18E0-B581CFD54307}"/>
              </a:ext>
            </a:extLst>
          </p:cNvPr>
          <p:cNvSpPr>
            <a:spLocks noGrp="1"/>
          </p:cNvSpPr>
          <p:nvPr>
            <p:ph type="title"/>
          </p:nvPr>
        </p:nvSpPr>
        <p:spPr>
          <a:xfrm>
            <a:off x="415543" y="15205"/>
            <a:ext cx="8047806" cy="1325563"/>
          </a:xfrm>
        </p:spPr>
        <p:txBody>
          <a:bodyPr>
            <a:normAutofit/>
          </a:bodyPr>
          <a:lstStyle/>
          <a:p>
            <a:r>
              <a:rPr lang="de-DE" sz="2400" b="1" dirty="0"/>
              <a:t>Richtiger Einsatz von Feuerlöschern</a:t>
            </a:r>
          </a:p>
        </p:txBody>
      </p:sp>
      <p:pic>
        <p:nvPicPr>
          <p:cNvPr id="3" name="Grafik 2">
            <a:extLst>
              <a:ext uri="{FF2B5EF4-FFF2-40B4-BE49-F238E27FC236}">
                <a16:creationId xmlns:a16="http://schemas.microsoft.com/office/drawing/2014/main" id="{1DC74B26-C71D-238C-5DC1-667CE323A2B9}"/>
              </a:ext>
            </a:extLst>
          </p:cNvPr>
          <p:cNvPicPr>
            <a:picLocks noChangeAspect="1"/>
          </p:cNvPicPr>
          <p:nvPr/>
        </p:nvPicPr>
        <p:blipFill>
          <a:blip r:embed="rId2"/>
          <a:stretch>
            <a:fillRect/>
          </a:stretch>
        </p:blipFill>
        <p:spPr>
          <a:xfrm>
            <a:off x="628650" y="1340768"/>
            <a:ext cx="8047806" cy="5517232"/>
          </a:xfrm>
          <a:prstGeom prst="rect">
            <a:avLst/>
          </a:prstGeom>
        </p:spPr>
      </p:pic>
    </p:spTree>
    <p:extLst>
      <p:ext uri="{BB962C8B-B14F-4D97-AF65-F5344CB8AC3E}">
        <p14:creationId xmlns:p14="http://schemas.microsoft.com/office/powerpoint/2010/main" val="382514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C885E-68B2-33B6-3F5F-5047DA8314D0}"/>
              </a:ext>
            </a:extLst>
          </p:cNvPr>
          <p:cNvSpPr>
            <a:spLocks noGrp="1"/>
          </p:cNvSpPr>
          <p:nvPr>
            <p:ph type="title"/>
          </p:nvPr>
        </p:nvSpPr>
        <p:spPr>
          <a:xfrm>
            <a:off x="600075" y="209643"/>
            <a:ext cx="7886700" cy="1325563"/>
          </a:xfrm>
        </p:spPr>
        <p:txBody>
          <a:bodyPr/>
          <a:lstStyle/>
          <a:p>
            <a:r>
              <a:rPr lang="de-DE" b="1" dirty="0"/>
              <a:t>Kleinlöschgeräte</a:t>
            </a:r>
          </a:p>
        </p:txBody>
      </p:sp>
      <p:sp>
        <p:nvSpPr>
          <p:cNvPr id="3" name="Inhaltsplatzhalter 2">
            <a:extLst>
              <a:ext uri="{FF2B5EF4-FFF2-40B4-BE49-F238E27FC236}">
                <a16:creationId xmlns:a16="http://schemas.microsoft.com/office/drawing/2014/main" id="{C6347BC1-51A5-63BD-8507-CA32919A0444}"/>
              </a:ext>
            </a:extLst>
          </p:cNvPr>
          <p:cNvSpPr>
            <a:spLocks noGrp="1"/>
          </p:cNvSpPr>
          <p:nvPr>
            <p:ph sz="half" idx="1"/>
          </p:nvPr>
        </p:nvSpPr>
        <p:spPr/>
        <p:txBody>
          <a:bodyPr/>
          <a:lstStyle/>
          <a:p>
            <a:r>
              <a:rPr lang="de-DE" b="1" u="sng" dirty="0"/>
              <a:t>Löschdecke</a:t>
            </a:r>
          </a:p>
        </p:txBody>
      </p:sp>
      <p:sp>
        <p:nvSpPr>
          <p:cNvPr id="4" name="Inhaltsplatzhalter 3">
            <a:extLst>
              <a:ext uri="{FF2B5EF4-FFF2-40B4-BE49-F238E27FC236}">
                <a16:creationId xmlns:a16="http://schemas.microsoft.com/office/drawing/2014/main" id="{F40F1F31-CD13-33A0-8279-A2D6B265E94F}"/>
              </a:ext>
            </a:extLst>
          </p:cNvPr>
          <p:cNvSpPr>
            <a:spLocks noGrp="1"/>
          </p:cNvSpPr>
          <p:nvPr>
            <p:ph sz="half" idx="2"/>
          </p:nvPr>
        </p:nvSpPr>
        <p:spPr/>
        <p:txBody>
          <a:bodyPr/>
          <a:lstStyle/>
          <a:p>
            <a:r>
              <a:rPr lang="de-DE" b="1" u="sng" dirty="0"/>
              <a:t>Feuerpatschen</a:t>
            </a:r>
          </a:p>
        </p:txBody>
      </p:sp>
      <p:pic>
        <p:nvPicPr>
          <p:cNvPr id="5" name="Grafik 4">
            <a:extLst>
              <a:ext uri="{FF2B5EF4-FFF2-40B4-BE49-F238E27FC236}">
                <a16:creationId xmlns:a16="http://schemas.microsoft.com/office/drawing/2014/main" id="{5E4B6F8D-2054-E162-7621-B2FFDEEE76C6}"/>
              </a:ext>
            </a:extLst>
          </p:cNvPr>
          <p:cNvPicPr>
            <a:picLocks noChangeAspect="1"/>
          </p:cNvPicPr>
          <p:nvPr/>
        </p:nvPicPr>
        <p:blipFill>
          <a:blip r:embed="rId2"/>
          <a:stretch>
            <a:fillRect/>
          </a:stretch>
        </p:blipFill>
        <p:spPr>
          <a:xfrm>
            <a:off x="600075" y="2492897"/>
            <a:ext cx="3323853" cy="3999978"/>
          </a:xfrm>
          <a:prstGeom prst="rect">
            <a:avLst/>
          </a:prstGeom>
        </p:spPr>
      </p:pic>
      <p:pic>
        <p:nvPicPr>
          <p:cNvPr id="6" name="Grafik 5">
            <a:extLst>
              <a:ext uri="{FF2B5EF4-FFF2-40B4-BE49-F238E27FC236}">
                <a16:creationId xmlns:a16="http://schemas.microsoft.com/office/drawing/2014/main" id="{88430635-6BBA-8A4B-2BE2-0DEF80E02995}"/>
              </a:ext>
            </a:extLst>
          </p:cNvPr>
          <p:cNvPicPr>
            <a:picLocks noChangeAspect="1"/>
          </p:cNvPicPr>
          <p:nvPr/>
        </p:nvPicPr>
        <p:blipFill>
          <a:blip r:embed="rId3"/>
          <a:stretch>
            <a:fillRect/>
          </a:stretch>
        </p:blipFill>
        <p:spPr>
          <a:xfrm>
            <a:off x="4788024" y="2492897"/>
            <a:ext cx="3727326" cy="3999978"/>
          </a:xfrm>
          <a:prstGeom prst="rect">
            <a:avLst/>
          </a:prstGeom>
        </p:spPr>
      </p:pic>
    </p:spTree>
    <p:extLst>
      <p:ext uri="{BB962C8B-B14F-4D97-AF65-F5344CB8AC3E}">
        <p14:creationId xmlns:p14="http://schemas.microsoft.com/office/powerpoint/2010/main" val="323404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9C763-4F06-8567-C03E-0980DE159D4B}"/>
              </a:ext>
            </a:extLst>
          </p:cNvPr>
          <p:cNvSpPr>
            <a:spLocks noGrp="1"/>
          </p:cNvSpPr>
          <p:nvPr>
            <p:ph type="title"/>
          </p:nvPr>
        </p:nvSpPr>
        <p:spPr>
          <a:xfrm>
            <a:off x="628650" y="365125"/>
            <a:ext cx="7886700" cy="1325563"/>
          </a:xfrm>
        </p:spPr>
        <p:txBody>
          <a:bodyPr anchor="ctr">
            <a:normAutofit/>
          </a:bodyPr>
          <a:lstStyle/>
          <a:p>
            <a:r>
              <a:rPr lang="de-DE" b="1" dirty="0"/>
              <a:t>Kleinlöschgerät</a:t>
            </a:r>
          </a:p>
        </p:txBody>
      </p:sp>
      <p:sp>
        <p:nvSpPr>
          <p:cNvPr id="3" name="Inhaltsplatzhalter 2">
            <a:extLst>
              <a:ext uri="{FF2B5EF4-FFF2-40B4-BE49-F238E27FC236}">
                <a16:creationId xmlns:a16="http://schemas.microsoft.com/office/drawing/2014/main" id="{ED271BA4-8717-672B-88BB-89F423E59600}"/>
              </a:ext>
            </a:extLst>
          </p:cNvPr>
          <p:cNvSpPr>
            <a:spLocks noGrp="1"/>
          </p:cNvSpPr>
          <p:nvPr>
            <p:ph sz="half" idx="1"/>
          </p:nvPr>
        </p:nvSpPr>
        <p:spPr>
          <a:xfrm>
            <a:off x="628650" y="1825625"/>
            <a:ext cx="3867150" cy="4351338"/>
          </a:xfrm>
        </p:spPr>
        <p:txBody>
          <a:bodyPr>
            <a:normAutofit/>
          </a:bodyPr>
          <a:lstStyle/>
          <a:p>
            <a:r>
              <a:rPr lang="de-DE" b="1" u="sng" dirty="0"/>
              <a:t>Löschrucksack</a:t>
            </a:r>
          </a:p>
          <a:p>
            <a:endParaRPr lang="de-DE" b="1" u="sng" dirty="0"/>
          </a:p>
          <a:p>
            <a:pPr marL="342900" indent="-342900">
              <a:buFont typeface="Wingdings" panose="05000000000000000000" pitchFamily="2" charset="2"/>
              <a:buChar char="§"/>
            </a:pPr>
            <a:r>
              <a:rPr lang="de-DE" sz="2400" dirty="0"/>
              <a:t>Wasser / Netzmittel</a:t>
            </a:r>
          </a:p>
          <a:p>
            <a:pPr marL="342900" indent="-342900">
              <a:buFont typeface="Wingdings" panose="05000000000000000000" pitchFamily="2" charset="2"/>
              <a:buChar char="§"/>
            </a:pPr>
            <a:r>
              <a:rPr lang="de-DE" sz="2400" dirty="0"/>
              <a:t>19 – 25 Liter</a:t>
            </a:r>
          </a:p>
          <a:p>
            <a:pPr marL="342900" indent="-342900">
              <a:buFont typeface="Wingdings" panose="05000000000000000000" pitchFamily="2" charset="2"/>
              <a:buChar char="§"/>
            </a:pPr>
            <a:r>
              <a:rPr lang="de-DE" sz="2400" dirty="0"/>
              <a:t>Flammenhöhe 80 cm</a:t>
            </a:r>
          </a:p>
          <a:p>
            <a:pPr marL="342900" indent="-342900">
              <a:buFont typeface="Wingdings" panose="05000000000000000000" pitchFamily="2" charset="2"/>
              <a:buChar char="§"/>
            </a:pPr>
            <a:r>
              <a:rPr lang="de-DE" sz="2400" dirty="0"/>
              <a:t>Einzelflammen 1, 5 – 2m</a:t>
            </a:r>
          </a:p>
        </p:txBody>
      </p:sp>
      <p:pic>
        <p:nvPicPr>
          <p:cNvPr id="5" name="Grafik 4">
            <a:extLst>
              <a:ext uri="{FF2B5EF4-FFF2-40B4-BE49-F238E27FC236}">
                <a16:creationId xmlns:a16="http://schemas.microsoft.com/office/drawing/2014/main" id="{2580347D-7132-BE02-DD28-729FBC94478A}"/>
              </a:ext>
            </a:extLst>
          </p:cNvPr>
          <p:cNvPicPr>
            <a:picLocks noChangeAspect="1"/>
          </p:cNvPicPr>
          <p:nvPr/>
        </p:nvPicPr>
        <p:blipFill>
          <a:blip r:embed="rId2"/>
          <a:stretch>
            <a:fillRect/>
          </a:stretch>
        </p:blipFill>
        <p:spPr>
          <a:xfrm>
            <a:off x="4648200" y="2074649"/>
            <a:ext cx="3867150" cy="3853289"/>
          </a:xfrm>
          <a:prstGeom prst="rect">
            <a:avLst/>
          </a:prstGeom>
          <a:noFill/>
        </p:spPr>
      </p:pic>
    </p:spTree>
    <p:extLst>
      <p:ext uri="{BB962C8B-B14F-4D97-AF65-F5344CB8AC3E}">
        <p14:creationId xmlns:p14="http://schemas.microsoft.com/office/powerpoint/2010/main" val="177903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EB50F-DE48-802D-7129-633F67EC2AC9}"/>
              </a:ext>
            </a:extLst>
          </p:cNvPr>
          <p:cNvSpPr>
            <a:spLocks noGrp="1"/>
          </p:cNvSpPr>
          <p:nvPr>
            <p:ph type="title"/>
          </p:nvPr>
        </p:nvSpPr>
        <p:spPr/>
        <p:txBody>
          <a:bodyPr>
            <a:normAutofit/>
          </a:bodyPr>
          <a:lstStyle/>
          <a:p>
            <a:r>
              <a:rPr lang="de-DE" sz="3200" b="1" dirty="0"/>
              <a:t>Saug- und Druckschläuche</a:t>
            </a:r>
            <a:br>
              <a:rPr lang="de-DE" sz="3200" b="1" dirty="0"/>
            </a:br>
            <a:r>
              <a:rPr lang="de-DE" sz="3200" b="1" dirty="0"/>
              <a:t>Geschichtliche Entwicklung</a:t>
            </a:r>
          </a:p>
        </p:txBody>
      </p:sp>
      <p:sp>
        <p:nvSpPr>
          <p:cNvPr id="3" name="Inhaltsplatzhalter 2">
            <a:extLst>
              <a:ext uri="{FF2B5EF4-FFF2-40B4-BE49-F238E27FC236}">
                <a16:creationId xmlns:a16="http://schemas.microsoft.com/office/drawing/2014/main" id="{3877364B-3D4C-307B-1392-D22C977E5421}"/>
              </a:ext>
            </a:extLst>
          </p:cNvPr>
          <p:cNvSpPr>
            <a:spLocks noGrp="1"/>
          </p:cNvSpPr>
          <p:nvPr>
            <p:ph idx="1"/>
          </p:nvPr>
        </p:nvSpPr>
        <p:spPr/>
        <p:txBody>
          <a:bodyPr>
            <a:normAutofit/>
          </a:bodyPr>
          <a:lstStyle/>
          <a:p>
            <a:pPr>
              <a:lnSpc>
                <a:spcPct val="100000"/>
              </a:lnSpc>
            </a:pPr>
            <a:r>
              <a:rPr lang="de-DE" sz="1600" dirty="0"/>
              <a:t>1558	Erstmals wurde in Augsburg der Einsatz von Schläuchen bekannt. Diese 	waren genäht oder genietet.</a:t>
            </a:r>
          </a:p>
          <a:p>
            <a:pPr>
              <a:lnSpc>
                <a:spcPct val="100000"/>
              </a:lnSpc>
            </a:pPr>
            <a:r>
              <a:rPr lang="de-DE" sz="1600" dirty="0"/>
              <a:t>1690	Der Kunstmaler und Erfinder „Jahn von der Heyde“ erfindet </a:t>
            </a:r>
            <a:r>
              <a:rPr lang="de-DE" sz="1600" dirty="0" err="1"/>
              <a:t>díe</a:t>
            </a:r>
            <a:r>
              <a:rPr lang="de-DE" sz="1600" dirty="0"/>
              <a:t> ersten 	Saug- und Druckschläuche.</a:t>
            </a:r>
          </a:p>
          <a:p>
            <a:pPr>
              <a:lnSpc>
                <a:spcPct val="100000"/>
              </a:lnSpc>
            </a:pPr>
            <a:r>
              <a:rPr lang="de-DE" sz="1600" dirty="0"/>
              <a:t>1700	Christoph Beck bringt  die ersten flachgewebten Schläuche auf den Markt.</a:t>
            </a:r>
          </a:p>
          <a:p>
            <a:pPr>
              <a:lnSpc>
                <a:spcPct val="100000"/>
              </a:lnSpc>
            </a:pPr>
            <a:r>
              <a:rPr lang="de-DE" sz="1600" dirty="0"/>
              <a:t>1781	Erstmaliges Benutzen von Hanfschläuchen. Diese quellen bei Feuchtigkeit 	auf, was zu einer besseren Dichtigkeit führt.</a:t>
            </a:r>
          </a:p>
          <a:p>
            <a:pPr>
              <a:lnSpc>
                <a:spcPct val="100000"/>
              </a:lnSpc>
            </a:pPr>
            <a:r>
              <a:rPr lang="de-DE" sz="1600" dirty="0"/>
              <a:t>1865	Erstmals wir Schlauchgewebe mit einer Innengummierung hergestellt.</a:t>
            </a:r>
          </a:p>
          <a:p>
            <a:pPr>
              <a:lnSpc>
                <a:spcPct val="100000"/>
              </a:lnSpc>
            </a:pPr>
            <a:r>
              <a:rPr lang="de-DE" sz="1600" dirty="0"/>
              <a:t>1906	In Amerika wird die Rundwebart eingeführt. Diese Technik löst in Europa </a:t>
            </a:r>
          </a:p>
          <a:p>
            <a:pPr>
              <a:lnSpc>
                <a:spcPct val="100000"/>
              </a:lnSpc>
            </a:pPr>
            <a:r>
              <a:rPr lang="de-DE" sz="1600" dirty="0"/>
              <a:t>	Flachwebtechnik ab. </a:t>
            </a:r>
          </a:p>
          <a:p>
            <a:pPr>
              <a:lnSpc>
                <a:spcPct val="100000"/>
              </a:lnSpc>
            </a:pPr>
            <a:r>
              <a:rPr lang="de-DE" sz="1600" dirty="0"/>
              <a:t>1954	Nach dem Krieg werden von Webereien Chemiefaserschläuche hergestellt.</a:t>
            </a:r>
          </a:p>
          <a:p>
            <a:endParaRPr lang="de-DE" sz="2000" dirty="0"/>
          </a:p>
        </p:txBody>
      </p:sp>
    </p:spTree>
    <p:extLst>
      <p:ext uri="{BB962C8B-B14F-4D97-AF65-F5344CB8AC3E}">
        <p14:creationId xmlns:p14="http://schemas.microsoft.com/office/powerpoint/2010/main" val="3391586045"/>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9F9038C25C524A99FBE0BC2F98F333" ma:contentTypeVersion="0" ma:contentTypeDescription="Ein neues Dokument erstellen." ma:contentTypeScope="" ma:versionID="0551d4f76ab4d8950c831686eb9c27f5">
  <xsd:schema xmlns:xsd="http://www.w3.org/2001/XMLSchema" xmlns:xs="http://www.w3.org/2001/XMLSchema" xmlns:p="http://schemas.microsoft.com/office/2006/metadata/properties" targetNamespace="http://schemas.microsoft.com/office/2006/metadata/properties" ma:root="true" ma:fieldsID="df7b5bc1abea3a6eee9d75eaf0ff07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DBB34E-4047-47B9-873A-513A42F0E1D4}"/>
</file>

<file path=customXml/itemProps2.xml><?xml version="1.0" encoding="utf-8"?>
<ds:datastoreItem xmlns:ds="http://schemas.openxmlformats.org/officeDocument/2006/customXml" ds:itemID="{60591F19-35CF-4E3A-AED4-A1640D34B0C8}"/>
</file>

<file path=customXml/itemProps3.xml><?xml version="1.0" encoding="utf-8"?>
<ds:datastoreItem xmlns:ds="http://schemas.openxmlformats.org/officeDocument/2006/customXml" ds:itemID="{9213684C-022C-4D13-BA2D-E67BD63D5086}"/>
</file>

<file path=docProps/app.xml><?xml version="1.0" encoding="utf-8"?>
<Properties xmlns="http://schemas.openxmlformats.org/officeDocument/2006/extended-properties" xmlns:vt="http://schemas.openxmlformats.org/officeDocument/2006/docPropsVTypes">
  <Template/>
  <TotalTime>0</TotalTime>
  <Words>1416</Words>
  <Application>Microsoft Office PowerPoint</Application>
  <PresentationFormat>Bildschirmpräsentation (4:3)</PresentationFormat>
  <Paragraphs>302</Paragraphs>
  <Slides>33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33</vt:i4>
      </vt:variant>
    </vt:vector>
  </HeadingPairs>
  <TitlesOfParts>
    <vt:vector size="38" baseType="lpstr">
      <vt:lpstr>Aptos</vt:lpstr>
      <vt:lpstr>Arial</vt:lpstr>
      <vt:lpstr>Calibri</vt:lpstr>
      <vt:lpstr>Wingdings</vt:lpstr>
      <vt:lpstr>Benutzerdefiniertes Design</vt:lpstr>
      <vt:lpstr>Kleinlöschgeräte</vt:lpstr>
      <vt:lpstr>Kleinlöschgeräte</vt:lpstr>
      <vt:lpstr>Kleinlöschgeräte</vt:lpstr>
      <vt:lpstr>Kleinlöschgeräte</vt:lpstr>
      <vt:lpstr>Brandklassen</vt:lpstr>
      <vt:lpstr>Richtiger Einsatz von Feuerlöschern</vt:lpstr>
      <vt:lpstr>Kleinlöschgeräte</vt:lpstr>
      <vt:lpstr>Kleinlöschgerät</vt:lpstr>
      <vt:lpstr>Saug- und Druckschläuche Geschichtliche Entwicklung</vt:lpstr>
      <vt:lpstr>Saugschläuche</vt:lpstr>
      <vt:lpstr>D-Ansaugschlauch</vt:lpstr>
      <vt:lpstr>Druckschläuche</vt:lpstr>
      <vt:lpstr>Druckschläuche</vt:lpstr>
      <vt:lpstr>Druckschläuche</vt:lpstr>
      <vt:lpstr>Bei Druckschläuchen  ist darauf zu achten:</vt:lpstr>
      <vt:lpstr>Bei Druckschläuchen  ist darauf zu achten:</vt:lpstr>
      <vt:lpstr>Schlauchbrücken</vt:lpstr>
      <vt:lpstr>Druckschläuche „S“</vt:lpstr>
      <vt:lpstr>Armaturen</vt:lpstr>
      <vt:lpstr>Armaturen</vt:lpstr>
      <vt:lpstr>Kupplungen</vt:lpstr>
      <vt:lpstr>Armaturen zur Wasserentnahme</vt:lpstr>
      <vt:lpstr>Standrohr</vt:lpstr>
      <vt:lpstr>Saugkorb</vt:lpstr>
      <vt:lpstr>Funktion einer  Wasserstrahlpumpe</vt:lpstr>
      <vt:lpstr>Armaturen zur  Wasserfortleitung</vt:lpstr>
      <vt:lpstr>Sammelstück / Verteiler</vt:lpstr>
      <vt:lpstr>  Druckbegrenzungsventil /  Zumischer  </vt:lpstr>
      <vt:lpstr>Armatur zur Wasserabgabe </vt:lpstr>
      <vt:lpstr>Mehrzweckstrahlrohr /  Hohlstrahlrohr</vt:lpstr>
      <vt:lpstr>Vorteile des Hohlstrahlrohres</vt:lpstr>
      <vt:lpstr>Schaumrohr /  Schaumpistole</vt:lpstr>
      <vt:lpstr>Hydroschild / Löschlanze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STANDARD–EINSATZ-REGEL  Einsatzstichwort: FEU  BMA    (Auslösung einer Brandmeldeanlage)</dc:title>
  <dc:creator>Benjamin Ebbighausen</dc:creator>
  <cp:lastModifiedBy>Bernd Räffle</cp:lastModifiedBy>
  <cp:revision>95</cp:revision>
  <dcterms:created xsi:type="dcterms:W3CDTF">2017-02-01T11:35:38Z</dcterms:created>
  <dcterms:modified xsi:type="dcterms:W3CDTF">2026-01-03T11:00:53Z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0x010100F29F9038C25C524A99FBE0BC2F98F333</vt:lpwstr>
  </property>
</Properties>
</file>