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layout1.xml" ContentType="application/vnd.openxmlformats-officedocument.drawingml.diagramLayout+xml"/>
  <Override PartName="/ppt/diagrams/colors1.xml" ContentType="application/vnd.openxmlformats-officedocument.drawingml.diagramColors+xml"/>
  <Override PartName="/ppt/diagrams/layout2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rawing1.xml" ContentType="application/vnd.ms-office.drawingml.diagramDrawing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11"/>
  </p:notesMasterIdLst>
  <p:handoutMasterIdLst>
    <p:handoutMasterId r:id="rId12"/>
  </p:handoutMasterIdLst>
  <p:sldIdLst>
    <p:sldId id="260" r:id="rId2"/>
    <p:sldId id="262" r:id="rId3"/>
    <p:sldId id="261" r:id="rId4"/>
    <p:sldId id="263" r:id="rId5"/>
    <p:sldId id="267" r:id="rId6"/>
    <p:sldId id="268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48" autoAdjust="0"/>
    <p:restoredTop sz="0" autoAdjust="0"/>
  </p:normalViewPr>
  <p:slideViewPr>
    <p:cSldViewPr>
      <p:cViewPr varScale="1">
        <p:scale>
          <a:sx n="74" d="100"/>
          <a:sy n="74" d="100"/>
        </p:scale>
        <p:origin x="1579" y="28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77" y="7099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530832-743A-4BAB-8392-0DE9899F5F52}" type="doc">
      <dgm:prSet loTypeId="urn:microsoft.com/office/officeart/2005/8/layout/vList2" loCatId="list" qsTypeId="urn:microsoft.com/office/officeart/2005/8/quickstyle/simple4" qsCatId="simple" csTypeId="urn:microsoft.com/office/officeart/2005/8/colors/accent3_2" csCatId="accent3"/>
      <dgm:spPr/>
      <dgm:t>
        <a:bodyPr/>
        <a:lstStyle/>
        <a:p>
          <a:endParaRPr lang="en-US"/>
        </a:p>
      </dgm:t>
    </dgm:pt>
    <dgm:pt modelId="{20385044-2C03-461A-9450-C7F38174630A}">
      <dgm:prSet/>
      <dgm:spPr/>
      <dgm:t>
        <a:bodyPr/>
        <a:lstStyle/>
        <a:p>
          <a:r>
            <a:rPr lang="de-DE"/>
            <a:t>Genormte Leitern nach DIN EN 1147</a:t>
          </a:r>
          <a:endParaRPr lang="en-US"/>
        </a:p>
      </dgm:t>
    </dgm:pt>
    <dgm:pt modelId="{74E98440-0B73-4CF7-890B-8A0441A58B68}" type="parTrans" cxnId="{E1857EC8-894C-487D-B5DB-FD8C8F10FA11}">
      <dgm:prSet/>
      <dgm:spPr/>
      <dgm:t>
        <a:bodyPr/>
        <a:lstStyle/>
        <a:p>
          <a:endParaRPr lang="en-US"/>
        </a:p>
      </dgm:t>
    </dgm:pt>
    <dgm:pt modelId="{A85F9FEA-0CAF-4EA5-B376-F6F2C1393FAB}" type="sibTrans" cxnId="{E1857EC8-894C-487D-B5DB-FD8C8F10FA11}">
      <dgm:prSet/>
      <dgm:spPr/>
      <dgm:t>
        <a:bodyPr/>
        <a:lstStyle/>
        <a:p>
          <a:endParaRPr lang="en-US"/>
        </a:p>
      </dgm:t>
    </dgm:pt>
    <dgm:pt modelId="{717D939F-9F97-4A26-B693-CC72A5D63BBD}">
      <dgm:prSet/>
      <dgm:spPr/>
      <dgm:t>
        <a:bodyPr/>
        <a:lstStyle/>
        <a:p>
          <a:r>
            <a:rPr lang="de-DE"/>
            <a:t>Steckleiter</a:t>
          </a:r>
          <a:endParaRPr lang="en-US"/>
        </a:p>
      </dgm:t>
    </dgm:pt>
    <dgm:pt modelId="{6E4FA989-E4D6-495A-BC0E-3F4E144F55C8}" type="parTrans" cxnId="{598434CC-E750-4755-B64A-CB3633E470BC}">
      <dgm:prSet/>
      <dgm:spPr/>
      <dgm:t>
        <a:bodyPr/>
        <a:lstStyle/>
        <a:p>
          <a:endParaRPr lang="en-US"/>
        </a:p>
      </dgm:t>
    </dgm:pt>
    <dgm:pt modelId="{47206D0E-610B-4E8D-95E0-20C412BEEBF3}" type="sibTrans" cxnId="{598434CC-E750-4755-B64A-CB3633E470BC}">
      <dgm:prSet/>
      <dgm:spPr/>
      <dgm:t>
        <a:bodyPr/>
        <a:lstStyle/>
        <a:p>
          <a:endParaRPr lang="en-US"/>
        </a:p>
      </dgm:t>
    </dgm:pt>
    <dgm:pt modelId="{6A5C6F01-C968-4AB1-BE80-BD4E1C2EE1B8}">
      <dgm:prSet/>
      <dgm:spPr/>
      <dgm:t>
        <a:bodyPr/>
        <a:lstStyle/>
        <a:p>
          <a:r>
            <a:rPr lang="de-DE"/>
            <a:t>Dreiteilige Schiebleiter</a:t>
          </a:r>
          <a:endParaRPr lang="en-US"/>
        </a:p>
      </dgm:t>
    </dgm:pt>
    <dgm:pt modelId="{39A70BBB-BEA5-4959-8ACF-9DD4B69AE396}" type="parTrans" cxnId="{8B60C3F4-B2DC-49EC-B959-2B2A1B4F92E2}">
      <dgm:prSet/>
      <dgm:spPr/>
      <dgm:t>
        <a:bodyPr/>
        <a:lstStyle/>
        <a:p>
          <a:endParaRPr lang="en-US"/>
        </a:p>
      </dgm:t>
    </dgm:pt>
    <dgm:pt modelId="{1CFADAD3-42C2-49CE-B192-284CC230B20F}" type="sibTrans" cxnId="{8B60C3F4-B2DC-49EC-B959-2B2A1B4F92E2}">
      <dgm:prSet/>
      <dgm:spPr/>
      <dgm:t>
        <a:bodyPr/>
        <a:lstStyle/>
        <a:p>
          <a:endParaRPr lang="en-US"/>
        </a:p>
      </dgm:t>
    </dgm:pt>
    <dgm:pt modelId="{D524B24A-DFA3-4FCC-A183-8B664A1C2494}">
      <dgm:prSet/>
      <dgm:spPr/>
      <dgm:t>
        <a:bodyPr/>
        <a:lstStyle/>
        <a:p>
          <a:r>
            <a:rPr lang="de-DE"/>
            <a:t>Hakenleiter</a:t>
          </a:r>
          <a:endParaRPr lang="en-US"/>
        </a:p>
      </dgm:t>
    </dgm:pt>
    <dgm:pt modelId="{B1CE4EBF-33FF-4D3D-9C2D-7CF7993078BE}" type="parTrans" cxnId="{C053095F-7F1D-442F-A004-72DEBA2D7C60}">
      <dgm:prSet/>
      <dgm:spPr/>
      <dgm:t>
        <a:bodyPr/>
        <a:lstStyle/>
        <a:p>
          <a:endParaRPr lang="en-US"/>
        </a:p>
      </dgm:t>
    </dgm:pt>
    <dgm:pt modelId="{9C0C86DA-80AD-416C-9C60-E51B9DC229FE}" type="sibTrans" cxnId="{C053095F-7F1D-442F-A004-72DEBA2D7C60}">
      <dgm:prSet/>
      <dgm:spPr/>
      <dgm:t>
        <a:bodyPr/>
        <a:lstStyle/>
        <a:p>
          <a:endParaRPr lang="en-US"/>
        </a:p>
      </dgm:t>
    </dgm:pt>
    <dgm:pt modelId="{424398E1-A14A-4C78-94EF-A751F71EC3CC}">
      <dgm:prSet/>
      <dgm:spPr/>
      <dgm:t>
        <a:bodyPr/>
        <a:lstStyle/>
        <a:p>
          <a:r>
            <a:rPr lang="de-DE"/>
            <a:t>Klappleiter</a:t>
          </a:r>
          <a:endParaRPr lang="en-US"/>
        </a:p>
      </dgm:t>
    </dgm:pt>
    <dgm:pt modelId="{4D896673-DC42-4C4A-BF8C-04433AC9DFC8}" type="parTrans" cxnId="{E469061C-25A5-4865-90E2-231E233031F7}">
      <dgm:prSet/>
      <dgm:spPr/>
      <dgm:t>
        <a:bodyPr/>
        <a:lstStyle/>
        <a:p>
          <a:endParaRPr lang="en-US"/>
        </a:p>
      </dgm:t>
    </dgm:pt>
    <dgm:pt modelId="{3E39B804-14FF-4C92-B81B-C9120E840E5D}" type="sibTrans" cxnId="{E469061C-25A5-4865-90E2-231E233031F7}">
      <dgm:prSet/>
      <dgm:spPr/>
      <dgm:t>
        <a:bodyPr/>
        <a:lstStyle/>
        <a:p>
          <a:endParaRPr lang="en-US"/>
        </a:p>
      </dgm:t>
    </dgm:pt>
    <dgm:pt modelId="{CDC045B6-80FB-4789-913F-D25F1B0FC689}">
      <dgm:prSet/>
      <dgm:spPr/>
      <dgm:t>
        <a:bodyPr/>
        <a:lstStyle/>
        <a:p>
          <a:r>
            <a:rPr lang="de-DE"/>
            <a:t>Multifunktionsleiter</a:t>
          </a:r>
          <a:endParaRPr lang="en-US"/>
        </a:p>
      </dgm:t>
    </dgm:pt>
    <dgm:pt modelId="{20769941-00DB-47DD-9B21-BA817F5260F0}" type="parTrans" cxnId="{CCFC4E97-7CB5-4816-B964-0713E77BCE6B}">
      <dgm:prSet/>
      <dgm:spPr/>
      <dgm:t>
        <a:bodyPr/>
        <a:lstStyle/>
        <a:p>
          <a:endParaRPr lang="en-US"/>
        </a:p>
      </dgm:t>
    </dgm:pt>
    <dgm:pt modelId="{AF5D420F-5E49-475E-A588-AE38B26A95D8}" type="sibTrans" cxnId="{CCFC4E97-7CB5-4816-B964-0713E77BCE6B}">
      <dgm:prSet/>
      <dgm:spPr/>
      <dgm:t>
        <a:bodyPr/>
        <a:lstStyle/>
        <a:p>
          <a:endParaRPr lang="en-US"/>
        </a:p>
      </dgm:t>
    </dgm:pt>
    <dgm:pt modelId="{56EE02E1-8836-438E-AE1E-7855BD165721}" type="pres">
      <dgm:prSet presAssocID="{A9530832-743A-4BAB-8392-0DE9899F5F52}" presName="linear" presStyleCnt="0">
        <dgm:presLayoutVars>
          <dgm:animLvl val="lvl"/>
          <dgm:resizeHandles val="exact"/>
        </dgm:presLayoutVars>
      </dgm:prSet>
      <dgm:spPr/>
    </dgm:pt>
    <dgm:pt modelId="{9320BE17-930A-42D1-B8FC-4884E58AC757}" type="pres">
      <dgm:prSet presAssocID="{20385044-2C03-461A-9450-C7F38174630A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29FF3B6F-A248-4A0B-8D67-E0A3A8EDF30B}" type="pres">
      <dgm:prSet presAssocID="{20385044-2C03-461A-9450-C7F38174630A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E469061C-25A5-4865-90E2-231E233031F7}" srcId="{20385044-2C03-461A-9450-C7F38174630A}" destId="{424398E1-A14A-4C78-94EF-A751F71EC3CC}" srcOrd="3" destOrd="0" parTransId="{4D896673-DC42-4C4A-BF8C-04433AC9DFC8}" sibTransId="{3E39B804-14FF-4C92-B81B-C9120E840E5D}"/>
    <dgm:cxn modelId="{20C93420-6A40-4F01-B0B1-68498FA76B5A}" type="presOf" srcId="{D524B24A-DFA3-4FCC-A183-8B664A1C2494}" destId="{29FF3B6F-A248-4A0B-8D67-E0A3A8EDF30B}" srcOrd="0" destOrd="2" presId="urn:microsoft.com/office/officeart/2005/8/layout/vList2"/>
    <dgm:cxn modelId="{C053095F-7F1D-442F-A004-72DEBA2D7C60}" srcId="{20385044-2C03-461A-9450-C7F38174630A}" destId="{D524B24A-DFA3-4FCC-A183-8B664A1C2494}" srcOrd="2" destOrd="0" parTransId="{B1CE4EBF-33FF-4D3D-9C2D-7CF7993078BE}" sibTransId="{9C0C86DA-80AD-416C-9C60-E51B9DC229FE}"/>
    <dgm:cxn modelId="{C7F69084-2A3F-41E3-A640-DEAF68B6E7D7}" type="presOf" srcId="{A9530832-743A-4BAB-8392-0DE9899F5F52}" destId="{56EE02E1-8836-438E-AE1E-7855BD165721}" srcOrd="0" destOrd="0" presId="urn:microsoft.com/office/officeart/2005/8/layout/vList2"/>
    <dgm:cxn modelId="{CCFC4E97-7CB5-4816-B964-0713E77BCE6B}" srcId="{20385044-2C03-461A-9450-C7F38174630A}" destId="{CDC045B6-80FB-4789-913F-D25F1B0FC689}" srcOrd="4" destOrd="0" parTransId="{20769941-00DB-47DD-9B21-BA817F5260F0}" sibTransId="{AF5D420F-5E49-475E-A588-AE38B26A95D8}"/>
    <dgm:cxn modelId="{B7488FA8-6199-4395-99E0-C4EDB029EF72}" type="presOf" srcId="{20385044-2C03-461A-9450-C7F38174630A}" destId="{9320BE17-930A-42D1-B8FC-4884E58AC757}" srcOrd="0" destOrd="0" presId="urn:microsoft.com/office/officeart/2005/8/layout/vList2"/>
    <dgm:cxn modelId="{EB0D07A9-91DB-4293-92F3-2164720E2C70}" type="presOf" srcId="{6A5C6F01-C968-4AB1-BE80-BD4E1C2EE1B8}" destId="{29FF3B6F-A248-4A0B-8D67-E0A3A8EDF30B}" srcOrd="0" destOrd="1" presId="urn:microsoft.com/office/officeart/2005/8/layout/vList2"/>
    <dgm:cxn modelId="{91AFC1AB-4110-45BE-8519-4E69B215C384}" type="presOf" srcId="{CDC045B6-80FB-4789-913F-D25F1B0FC689}" destId="{29FF3B6F-A248-4A0B-8D67-E0A3A8EDF30B}" srcOrd="0" destOrd="4" presId="urn:microsoft.com/office/officeart/2005/8/layout/vList2"/>
    <dgm:cxn modelId="{E1857EC8-894C-487D-B5DB-FD8C8F10FA11}" srcId="{A9530832-743A-4BAB-8392-0DE9899F5F52}" destId="{20385044-2C03-461A-9450-C7F38174630A}" srcOrd="0" destOrd="0" parTransId="{74E98440-0B73-4CF7-890B-8A0441A58B68}" sibTransId="{A85F9FEA-0CAF-4EA5-B376-F6F2C1393FAB}"/>
    <dgm:cxn modelId="{03DBA7CB-014C-4551-9B8B-4567A8317D14}" type="presOf" srcId="{424398E1-A14A-4C78-94EF-A751F71EC3CC}" destId="{29FF3B6F-A248-4A0B-8D67-E0A3A8EDF30B}" srcOrd="0" destOrd="3" presId="urn:microsoft.com/office/officeart/2005/8/layout/vList2"/>
    <dgm:cxn modelId="{598434CC-E750-4755-B64A-CB3633E470BC}" srcId="{20385044-2C03-461A-9450-C7F38174630A}" destId="{717D939F-9F97-4A26-B693-CC72A5D63BBD}" srcOrd="0" destOrd="0" parTransId="{6E4FA989-E4D6-495A-BC0E-3F4E144F55C8}" sibTransId="{47206D0E-610B-4E8D-95E0-20C412BEEBF3}"/>
    <dgm:cxn modelId="{B54CF9E2-E432-49BA-97F1-5B4B4D582ADE}" type="presOf" srcId="{717D939F-9F97-4A26-B693-CC72A5D63BBD}" destId="{29FF3B6F-A248-4A0B-8D67-E0A3A8EDF30B}" srcOrd="0" destOrd="0" presId="urn:microsoft.com/office/officeart/2005/8/layout/vList2"/>
    <dgm:cxn modelId="{8B60C3F4-B2DC-49EC-B959-2B2A1B4F92E2}" srcId="{20385044-2C03-461A-9450-C7F38174630A}" destId="{6A5C6F01-C968-4AB1-BE80-BD4E1C2EE1B8}" srcOrd="1" destOrd="0" parTransId="{39A70BBB-BEA5-4959-8ACF-9DD4B69AE396}" sibTransId="{1CFADAD3-42C2-49CE-B192-284CC230B20F}"/>
    <dgm:cxn modelId="{59A34B65-7C85-4E12-B347-12805424160B}" type="presParOf" srcId="{56EE02E1-8836-438E-AE1E-7855BD165721}" destId="{9320BE17-930A-42D1-B8FC-4884E58AC757}" srcOrd="0" destOrd="0" presId="urn:microsoft.com/office/officeart/2005/8/layout/vList2"/>
    <dgm:cxn modelId="{A712DDA5-E45B-4123-B552-61EFF0CF8978}" type="presParOf" srcId="{56EE02E1-8836-438E-AE1E-7855BD165721}" destId="{29FF3B6F-A248-4A0B-8D67-E0A3A8EDF30B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43F512-CEBD-4DB5-B635-67A8316F490A}" type="doc">
      <dgm:prSet loTypeId="urn:microsoft.com/office/officeart/2005/8/layout/vList2" loCatId="list" qsTypeId="urn:microsoft.com/office/officeart/2005/8/quickstyle/simple4" qsCatId="simple" csTypeId="urn:microsoft.com/office/officeart/2005/8/colors/accent3_2" csCatId="accent3"/>
      <dgm:spPr/>
      <dgm:t>
        <a:bodyPr/>
        <a:lstStyle/>
        <a:p>
          <a:endParaRPr lang="en-US"/>
        </a:p>
      </dgm:t>
    </dgm:pt>
    <dgm:pt modelId="{9B4177B4-BA63-4ED0-A02B-8A8F51787A7E}">
      <dgm:prSet/>
      <dgm:spPr/>
      <dgm:t>
        <a:bodyPr/>
        <a:lstStyle/>
        <a:p>
          <a:r>
            <a:rPr lang="de-DE" b="1" u="sng"/>
            <a:t>Spannung (V)	</a:t>
          </a:r>
          <a:r>
            <a:rPr lang="de-DE"/>
            <a:t>	</a:t>
          </a:r>
          <a:r>
            <a:rPr lang="de-DE" b="1" u="sng"/>
            <a:t>     Mindestabstand (m)</a:t>
          </a:r>
          <a:endParaRPr lang="en-US"/>
        </a:p>
      </dgm:t>
    </dgm:pt>
    <dgm:pt modelId="{814649B7-3601-4ABE-9EB3-B57C204A4F80}" type="parTrans" cxnId="{77008837-F542-4E14-A87D-19F0F32B06B6}">
      <dgm:prSet/>
      <dgm:spPr/>
      <dgm:t>
        <a:bodyPr/>
        <a:lstStyle/>
        <a:p>
          <a:endParaRPr lang="en-US"/>
        </a:p>
      </dgm:t>
    </dgm:pt>
    <dgm:pt modelId="{C7521C30-77B9-4200-AEA2-1CDAA032644D}" type="sibTrans" cxnId="{77008837-F542-4E14-A87D-19F0F32B06B6}">
      <dgm:prSet/>
      <dgm:spPr/>
      <dgm:t>
        <a:bodyPr/>
        <a:lstStyle/>
        <a:p>
          <a:endParaRPr lang="en-US"/>
        </a:p>
      </dgm:t>
    </dgm:pt>
    <dgm:pt modelId="{476AF217-B979-4D5F-8BCF-8B2A8CC2DA7B}">
      <dgm:prSet/>
      <dgm:spPr/>
      <dgm:t>
        <a:bodyPr/>
        <a:lstStyle/>
        <a:p>
          <a:r>
            <a:rPr lang="de-DE"/>
            <a:t>bis 1000					1</a:t>
          </a:r>
          <a:endParaRPr lang="en-US"/>
        </a:p>
      </dgm:t>
    </dgm:pt>
    <dgm:pt modelId="{2F5F3BE6-AC77-4C63-836F-95B869A84ABB}" type="parTrans" cxnId="{335069B6-F83A-43D9-9B15-4787C3610E10}">
      <dgm:prSet/>
      <dgm:spPr/>
      <dgm:t>
        <a:bodyPr/>
        <a:lstStyle/>
        <a:p>
          <a:endParaRPr lang="en-US"/>
        </a:p>
      </dgm:t>
    </dgm:pt>
    <dgm:pt modelId="{97722A70-B812-4830-B804-2479644BBF53}" type="sibTrans" cxnId="{335069B6-F83A-43D9-9B15-4787C3610E10}">
      <dgm:prSet/>
      <dgm:spPr/>
      <dgm:t>
        <a:bodyPr/>
        <a:lstStyle/>
        <a:p>
          <a:endParaRPr lang="en-US"/>
        </a:p>
      </dgm:t>
    </dgm:pt>
    <dgm:pt modelId="{C99953D6-9D57-48C1-A50E-1E39F9E569C0}">
      <dgm:prSet/>
      <dgm:spPr/>
      <dgm:t>
        <a:bodyPr/>
        <a:lstStyle/>
        <a:p>
          <a:r>
            <a:rPr lang="de-DE"/>
            <a:t>&gt;1000 bis 110 000			3		</a:t>
          </a:r>
          <a:endParaRPr lang="en-US"/>
        </a:p>
      </dgm:t>
    </dgm:pt>
    <dgm:pt modelId="{54F7E6D4-8535-4244-8E0B-51ED29E12690}" type="parTrans" cxnId="{5E95649A-1EDD-4860-A351-2800CEC0AA6E}">
      <dgm:prSet/>
      <dgm:spPr/>
      <dgm:t>
        <a:bodyPr/>
        <a:lstStyle/>
        <a:p>
          <a:endParaRPr lang="en-US"/>
        </a:p>
      </dgm:t>
    </dgm:pt>
    <dgm:pt modelId="{63BCC430-7FDE-4535-B94E-04147A15B93B}" type="sibTrans" cxnId="{5E95649A-1EDD-4860-A351-2800CEC0AA6E}">
      <dgm:prSet/>
      <dgm:spPr/>
      <dgm:t>
        <a:bodyPr/>
        <a:lstStyle/>
        <a:p>
          <a:endParaRPr lang="en-US"/>
        </a:p>
      </dgm:t>
    </dgm:pt>
    <dgm:pt modelId="{5B1A4679-7E05-4DE4-BC3D-DF10A4285CE4}">
      <dgm:prSet/>
      <dgm:spPr/>
      <dgm:t>
        <a:bodyPr/>
        <a:lstStyle/>
        <a:p>
          <a:r>
            <a:rPr lang="de-DE"/>
            <a:t>&gt;110 000 bis 220 000			4</a:t>
          </a:r>
          <a:endParaRPr lang="en-US"/>
        </a:p>
      </dgm:t>
    </dgm:pt>
    <dgm:pt modelId="{44ED1075-56A2-4574-8497-82D26DBB7C31}" type="parTrans" cxnId="{7A447906-779D-44BC-9707-6A79F50CC400}">
      <dgm:prSet/>
      <dgm:spPr/>
      <dgm:t>
        <a:bodyPr/>
        <a:lstStyle/>
        <a:p>
          <a:endParaRPr lang="en-US"/>
        </a:p>
      </dgm:t>
    </dgm:pt>
    <dgm:pt modelId="{9C226600-A902-4EFF-A9A1-C2478BCD598A}" type="sibTrans" cxnId="{7A447906-779D-44BC-9707-6A79F50CC400}">
      <dgm:prSet/>
      <dgm:spPr/>
      <dgm:t>
        <a:bodyPr/>
        <a:lstStyle/>
        <a:p>
          <a:endParaRPr lang="en-US"/>
        </a:p>
      </dgm:t>
    </dgm:pt>
    <dgm:pt modelId="{BD275C40-705D-4EC5-B4A2-14BAE6461190}">
      <dgm:prSet/>
      <dgm:spPr/>
      <dgm:t>
        <a:bodyPr/>
        <a:lstStyle/>
        <a:p>
          <a:r>
            <a:rPr lang="de-DE"/>
            <a:t>&gt; 220 000 bis 380 000			5</a:t>
          </a:r>
          <a:endParaRPr lang="en-US"/>
        </a:p>
      </dgm:t>
    </dgm:pt>
    <dgm:pt modelId="{8241F90A-98F8-48E5-AFE0-CF9F239A3083}" type="parTrans" cxnId="{4C1B5AEB-6975-4488-85E7-B30AA6EE58CE}">
      <dgm:prSet/>
      <dgm:spPr/>
      <dgm:t>
        <a:bodyPr/>
        <a:lstStyle/>
        <a:p>
          <a:endParaRPr lang="en-US"/>
        </a:p>
      </dgm:t>
    </dgm:pt>
    <dgm:pt modelId="{F27DA06E-37C9-4860-8170-588470DA97CD}" type="sibTrans" cxnId="{4C1B5AEB-6975-4488-85E7-B30AA6EE58CE}">
      <dgm:prSet/>
      <dgm:spPr/>
      <dgm:t>
        <a:bodyPr/>
        <a:lstStyle/>
        <a:p>
          <a:endParaRPr lang="en-US"/>
        </a:p>
      </dgm:t>
    </dgm:pt>
    <dgm:pt modelId="{57542C2F-B46F-4D6A-B064-ED78C9C707C0}" type="pres">
      <dgm:prSet presAssocID="{5943F512-CEBD-4DB5-B635-67A8316F490A}" presName="linear" presStyleCnt="0">
        <dgm:presLayoutVars>
          <dgm:animLvl val="lvl"/>
          <dgm:resizeHandles val="exact"/>
        </dgm:presLayoutVars>
      </dgm:prSet>
      <dgm:spPr/>
    </dgm:pt>
    <dgm:pt modelId="{EC6C5BFA-5F9C-4DBC-A53D-5C744D103249}" type="pres">
      <dgm:prSet presAssocID="{9B4177B4-BA63-4ED0-A02B-8A8F51787A7E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F2DAAF10-FEEB-4641-BC09-9093E0F6CF01}" type="pres">
      <dgm:prSet presAssocID="{C7521C30-77B9-4200-AEA2-1CDAA032644D}" presName="spacer" presStyleCnt="0"/>
      <dgm:spPr/>
    </dgm:pt>
    <dgm:pt modelId="{59175228-7DF6-41C6-84A7-6A520DD43CD0}" type="pres">
      <dgm:prSet presAssocID="{476AF217-B979-4D5F-8BCF-8B2A8CC2DA7B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6BC67999-DACA-494B-B31D-BD7F5AFE0895}" type="pres">
      <dgm:prSet presAssocID="{97722A70-B812-4830-B804-2479644BBF53}" presName="spacer" presStyleCnt="0"/>
      <dgm:spPr/>
    </dgm:pt>
    <dgm:pt modelId="{3395D7BD-B738-40C4-A089-747715C0FED3}" type="pres">
      <dgm:prSet presAssocID="{C99953D6-9D57-48C1-A50E-1E39F9E569C0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23EBDA6D-F69D-4A30-9B7C-44029B5A7D91}" type="pres">
      <dgm:prSet presAssocID="{63BCC430-7FDE-4535-B94E-04147A15B93B}" presName="spacer" presStyleCnt="0"/>
      <dgm:spPr/>
    </dgm:pt>
    <dgm:pt modelId="{8C87EECA-F38A-47E1-AC89-7E21D116CA25}" type="pres">
      <dgm:prSet presAssocID="{5B1A4679-7E05-4DE4-BC3D-DF10A4285CE4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7585582C-BAD0-4B3D-BA16-7BB04B1A9EF9}" type="pres">
      <dgm:prSet presAssocID="{9C226600-A902-4EFF-A9A1-C2478BCD598A}" presName="spacer" presStyleCnt="0"/>
      <dgm:spPr/>
    </dgm:pt>
    <dgm:pt modelId="{E52DB701-231A-424C-BBED-3E9358F2BFEF}" type="pres">
      <dgm:prSet presAssocID="{BD275C40-705D-4EC5-B4A2-14BAE6461190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7A447906-779D-44BC-9707-6A79F50CC400}" srcId="{5943F512-CEBD-4DB5-B635-67A8316F490A}" destId="{5B1A4679-7E05-4DE4-BC3D-DF10A4285CE4}" srcOrd="3" destOrd="0" parTransId="{44ED1075-56A2-4574-8497-82D26DBB7C31}" sibTransId="{9C226600-A902-4EFF-A9A1-C2478BCD598A}"/>
    <dgm:cxn modelId="{31992034-40F5-4DCC-A634-7CFE83168CAF}" type="presOf" srcId="{C99953D6-9D57-48C1-A50E-1E39F9E569C0}" destId="{3395D7BD-B738-40C4-A089-747715C0FED3}" srcOrd="0" destOrd="0" presId="urn:microsoft.com/office/officeart/2005/8/layout/vList2"/>
    <dgm:cxn modelId="{77008837-F542-4E14-A87D-19F0F32B06B6}" srcId="{5943F512-CEBD-4DB5-B635-67A8316F490A}" destId="{9B4177B4-BA63-4ED0-A02B-8A8F51787A7E}" srcOrd="0" destOrd="0" parTransId="{814649B7-3601-4ABE-9EB3-B57C204A4F80}" sibTransId="{C7521C30-77B9-4200-AEA2-1CDAA032644D}"/>
    <dgm:cxn modelId="{2E76036D-8B95-4F57-A823-865431D3D60A}" type="presOf" srcId="{476AF217-B979-4D5F-8BCF-8B2A8CC2DA7B}" destId="{59175228-7DF6-41C6-84A7-6A520DD43CD0}" srcOrd="0" destOrd="0" presId="urn:microsoft.com/office/officeart/2005/8/layout/vList2"/>
    <dgm:cxn modelId="{2593C980-B983-4F76-827D-3E8F5DD0A26F}" type="presOf" srcId="{BD275C40-705D-4EC5-B4A2-14BAE6461190}" destId="{E52DB701-231A-424C-BBED-3E9358F2BFEF}" srcOrd="0" destOrd="0" presId="urn:microsoft.com/office/officeart/2005/8/layout/vList2"/>
    <dgm:cxn modelId="{65DC888D-9D37-4946-97E6-E47AB7DCA344}" type="presOf" srcId="{5943F512-CEBD-4DB5-B635-67A8316F490A}" destId="{57542C2F-B46F-4D6A-B064-ED78C9C707C0}" srcOrd="0" destOrd="0" presId="urn:microsoft.com/office/officeart/2005/8/layout/vList2"/>
    <dgm:cxn modelId="{5E95649A-1EDD-4860-A351-2800CEC0AA6E}" srcId="{5943F512-CEBD-4DB5-B635-67A8316F490A}" destId="{C99953D6-9D57-48C1-A50E-1E39F9E569C0}" srcOrd="2" destOrd="0" parTransId="{54F7E6D4-8535-4244-8E0B-51ED29E12690}" sibTransId="{63BCC430-7FDE-4535-B94E-04147A15B93B}"/>
    <dgm:cxn modelId="{9D8357A9-9A10-4A87-A0AD-F909B3C44FE3}" type="presOf" srcId="{9B4177B4-BA63-4ED0-A02B-8A8F51787A7E}" destId="{EC6C5BFA-5F9C-4DBC-A53D-5C744D103249}" srcOrd="0" destOrd="0" presId="urn:microsoft.com/office/officeart/2005/8/layout/vList2"/>
    <dgm:cxn modelId="{945F12AE-7520-4962-BC4C-1777A750638E}" type="presOf" srcId="{5B1A4679-7E05-4DE4-BC3D-DF10A4285CE4}" destId="{8C87EECA-F38A-47E1-AC89-7E21D116CA25}" srcOrd="0" destOrd="0" presId="urn:microsoft.com/office/officeart/2005/8/layout/vList2"/>
    <dgm:cxn modelId="{335069B6-F83A-43D9-9B15-4787C3610E10}" srcId="{5943F512-CEBD-4DB5-B635-67A8316F490A}" destId="{476AF217-B979-4D5F-8BCF-8B2A8CC2DA7B}" srcOrd="1" destOrd="0" parTransId="{2F5F3BE6-AC77-4C63-836F-95B869A84ABB}" sibTransId="{97722A70-B812-4830-B804-2479644BBF53}"/>
    <dgm:cxn modelId="{4C1B5AEB-6975-4488-85E7-B30AA6EE58CE}" srcId="{5943F512-CEBD-4DB5-B635-67A8316F490A}" destId="{BD275C40-705D-4EC5-B4A2-14BAE6461190}" srcOrd="4" destOrd="0" parTransId="{8241F90A-98F8-48E5-AFE0-CF9F239A3083}" sibTransId="{F27DA06E-37C9-4860-8170-588470DA97CD}"/>
    <dgm:cxn modelId="{3484427A-B1C2-4FC7-95DB-D138B6755585}" type="presParOf" srcId="{57542C2F-B46F-4D6A-B064-ED78C9C707C0}" destId="{EC6C5BFA-5F9C-4DBC-A53D-5C744D103249}" srcOrd="0" destOrd="0" presId="urn:microsoft.com/office/officeart/2005/8/layout/vList2"/>
    <dgm:cxn modelId="{B605572D-B048-4F94-B621-CF2850FB8BD5}" type="presParOf" srcId="{57542C2F-B46F-4D6A-B064-ED78C9C707C0}" destId="{F2DAAF10-FEEB-4641-BC09-9093E0F6CF01}" srcOrd="1" destOrd="0" presId="urn:microsoft.com/office/officeart/2005/8/layout/vList2"/>
    <dgm:cxn modelId="{17B7968F-97CF-4D73-B5D3-E6B33B45E8C9}" type="presParOf" srcId="{57542C2F-B46F-4D6A-B064-ED78C9C707C0}" destId="{59175228-7DF6-41C6-84A7-6A520DD43CD0}" srcOrd="2" destOrd="0" presId="urn:microsoft.com/office/officeart/2005/8/layout/vList2"/>
    <dgm:cxn modelId="{610E1B2E-948A-4D2B-B9A3-D36F175F3BF3}" type="presParOf" srcId="{57542C2F-B46F-4D6A-B064-ED78C9C707C0}" destId="{6BC67999-DACA-494B-B31D-BD7F5AFE0895}" srcOrd="3" destOrd="0" presId="urn:microsoft.com/office/officeart/2005/8/layout/vList2"/>
    <dgm:cxn modelId="{2BA13F0A-F22F-4F81-8445-6A24E5D2A4A6}" type="presParOf" srcId="{57542C2F-B46F-4D6A-B064-ED78C9C707C0}" destId="{3395D7BD-B738-40C4-A089-747715C0FED3}" srcOrd="4" destOrd="0" presId="urn:microsoft.com/office/officeart/2005/8/layout/vList2"/>
    <dgm:cxn modelId="{3F1C37BB-7337-4254-A197-4A73990CB4D4}" type="presParOf" srcId="{57542C2F-B46F-4D6A-B064-ED78C9C707C0}" destId="{23EBDA6D-F69D-4A30-9B7C-44029B5A7D91}" srcOrd="5" destOrd="0" presId="urn:microsoft.com/office/officeart/2005/8/layout/vList2"/>
    <dgm:cxn modelId="{60E9215A-48E2-4DCF-B938-885076F7B9E8}" type="presParOf" srcId="{57542C2F-B46F-4D6A-B064-ED78C9C707C0}" destId="{8C87EECA-F38A-47E1-AC89-7E21D116CA25}" srcOrd="6" destOrd="0" presId="urn:microsoft.com/office/officeart/2005/8/layout/vList2"/>
    <dgm:cxn modelId="{133B0438-6A55-4C9A-B6C9-5B77E02BEC39}" type="presParOf" srcId="{57542C2F-B46F-4D6A-B064-ED78C9C707C0}" destId="{7585582C-BAD0-4B3D-BA16-7BB04B1A9EF9}" srcOrd="7" destOrd="0" presId="urn:microsoft.com/office/officeart/2005/8/layout/vList2"/>
    <dgm:cxn modelId="{4340A05B-B591-43D9-A96D-D8C5DB743716}" type="presParOf" srcId="{57542C2F-B46F-4D6A-B064-ED78C9C707C0}" destId="{E52DB701-231A-424C-BBED-3E9358F2BFEF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20BE17-930A-42D1-B8FC-4884E58AC757}">
      <dsp:nvSpPr>
        <dsp:cNvPr id="0" name=""/>
        <dsp:cNvSpPr/>
      </dsp:nvSpPr>
      <dsp:spPr>
        <a:xfrm>
          <a:off x="0" y="55268"/>
          <a:ext cx="7886700" cy="159120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4000" kern="1200"/>
            <a:t>Genormte Leitern nach DIN EN 1147</a:t>
          </a:r>
          <a:endParaRPr lang="en-US" sz="4000" kern="1200"/>
        </a:p>
      </dsp:txBody>
      <dsp:txXfrm>
        <a:off x="77676" y="132944"/>
        <a:ext cx="7731348" cy="1435848"/>
      </dsp:txXfrm>
    </dsp:sp>
    <dsp:sp modelId="{29FF3B6F-A248-4A0B-8D67-E0A3A8EDF30B}">
      <dsp:nvSpPr>
        <dsp:cNvPr id="0" name=""/>
        <dsp:cNvSpPr/>
      </dsp:nvSpPr>
      <dsp:spPr>
        <a:xfrm>
          <a:off x="0" y="1646469"/>
          <a:ext cx="7886700" cy="2649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0403" tIns="50800" rIns="284480" bIns="50800" numCol="1" spcCol="1270" anchor="t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de-DE" sz="3100" kern="1200"/>
            <a:t>Steckleiter</a:t>
          </a:r>
          <a:endParaRPr lang="en-US" sz="3100" kern="120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de-DE" sz="3100" kern="1200"/>
            <a:t>Dreiteilige Schiebleiter</a:t>
          </a:r>
          <a:endParaRPr lang="en-US" sz="3100" kern="120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de-DE" sz="3100" kern="1200"/>
            <a:t>Hakenleiter</a:t>
          </a:r>
          <a:endParaRPr lang="en-US" sz="3100" kern="120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de-DE" sz="3100" kern="1200"/>
            <a:t>Klappleiter</a:t>
          </a:r>
          <a:endParaRPr lang="en-US" sz="3100" kern="120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de-DE" sz="3100" kern="1200"/>
            <a:t>Multifunktionsleiter</a:t>
          </a:r>
          <a:endParaRPr lang="en-US" sz="3100" kern="1200"/>
        </a:p>
      </dsp:txBody>
      <dsp:txXfrm>
        <a:off x="0" y="1646469"/>
        <a:ext cx="7886700" cy="26496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6C5BFA-5F9C-4DBC-A53D-5C744D103249}">
      <dsp:nvSpPr>
        <dsp:cNvPr id="0" name=""/>
        <dsp:cNvSpPr/>
      </dsp:nvSpPr>
      <dsp:spPr>
        <a:xfrm>
          <a:off x="0" y="598329"/>
          <a:ext cx="7886700" cy="575639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b="1" u="sng" kern="1200"/>
            <a:t>Spannung (V)	</a:t>
          </a:r>
          <a:r>
            <a:rPr lang="de-DE" sz="2400" kern="1200"/>
            <a:t>	</a:t>
          </a:r>
          <a:r>
            <a:rPr lang="de-DE" sz="2400" b="1" u="sng" kern="1200"/>
            <a:t>     Mindestabstand (m)</a:t>
          </a:r>
          <a:endParaRPr lang="en-US" sz="2400" kern="1200"/>
        </a:p>
      </dsp:txBody>
      <dsp:txXfrm>
        <a:off x="28100" y="626429"/>
        <a:ext cx="7830500" cy="519439"/>
      </dsp:txXfrm>
    </dsp:sp>
    <dsp:sp modelId="{59175228-7DF6-41C6-84A7-6A520DD43CD0}">
      <dsp:nvSpPr>
        <dsp:cNvPr id="0" name=""/>
        <dsp:cNvSpPr/>
      </dsp:nvSpPr>
      <dsp:spPr>
        <a:xfrm>
          <a:off x="0" y="1243089"/>
          <a:ext cx="7886700" cy="575639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/>
            <a:t>bis 1000					1</a:t>
          </a:r>
          <a:endParaRPr lang="en-US" sz="2400" kern="1200"/>
        </a:p>
      </dsp:txBody>
      <dsp:txXfrm>
        <a:off x="28100" y="1271189"/>
        <a:ext cx="7830500" cy="519439"/>
      </dsp:txXfrm>
    </dsp:sp>
    <dsp:sp modelId="{3395D7BD-B738-40C4-A089-747715C0FED3}">
      <dsp:nvSpPr>
        <dsp:cNvPr id="0" name=""/>
        <dsp:cNvSpPr/>
      </dsp:nvSpPr>
      <dsp:spPr>
        <a:xfrm>
          <a:off x="0" y="1887849"/>
          <a:ext cx="7886700" cy="575639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/>
            <a:t>&gt;1000 bis 110 000			3		</a:t>
          </a:r>
          <a:endParaRPr lang="en-US" sz="2400" kern="1200"/>
        </a:p>
      </dsp:txBody>
      <dsp:txXfrm>
        <a:off x="28100" y="1915949"/>
        <a:ext cx="7830500" cy="519439"/>
      </dsp:txXfrm>
    </dsp:sp>
    <dsp:sp modelId="{8C87EECA-F38A-47E1-AC89-7E21D116CA25}">
      <dsp:nvSpPr>
        <dsp:cNvPr id="0" name=""/>
        <dsp:cNvSpPr/>
      </dsp:nvSpPr>
      <dsp:spPr>
        <a:xfrm>
          <a:off x="0" y="2532609"/>
          <a:ext cx="7886700" cy="575639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/>
            <a:t>&gt;110 000 bis 220 000			4</a:t>
          </a:r>
          <a:endParaRPr lang="en-US" sz="2400" kern="1200"/>
        </a:p>
      </dsp:txBody>
      <dsp:txXfrm>
        <a:off x="28100" y="2560709"/>
        <a:ext cx="7830500" cy="519439"/>
      </dsp:txXfrm>
    </dsp:sp>
    <dsp:sp modelId="{E52DB701-231A-424C-BBED-3E9358F2BFEF}">
      <dsp:nvSpPr>
        <dsp:cNvPr id="0" name=""/>
        <dsp:cNvSpPr/>
      </dsp:nvSpPr>
      <dsp:spPr>
        <a:xfrm>
          <a:off x="0" y="3177369"/>
          <a:ext cx="7886700" cy="575639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/>
            <a:t>&gt; 220 000 bis 380 000			5</a:t>
          </a:r>
          <a:endParaRPr lang="en-US" sz="2400" kern="1200"/>
        </a:p>
      </dsp:txBody>
      <dsp:txXfrm>
        <a:off x="28100" y="3205469"/>
        <a:ext cx="7830500" cy="5194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05CFB4-1C10-417D-9A48-1324924806AE}" type="datetimeFigureOut">
              <a:rPr lang="de-DE" smtClean="0"/>
              <a:t>03.01.2026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381529-53D3-4D0D-8DEE-9216644694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9590632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D367B6-5295-4E59-8810-1C0EAB7E7546}" type="datetimeFigureOut">
              <a:rPr lang="de-DE" smtClean="0"/>
              <a:pPr/>
              <a:t>03.01.2026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F24AA-27EF-4FFB-8BFE-9DEA5D129639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6163955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E6EA17-F1FD-7525-1DBD-489C5C8B251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dirty="0"/>
              <a:t>Titel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4FDC547-8902-11AD-42CA-0A9EB83B67E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Untertitel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6341ED6-76B0-7DB0-9D99-532838BAA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E0574-9193-4DAD-9191-AB1866D36DA2}" type="datetimeFigureOut">
              <a:rPr lang="de-DE" smtClean="0"/>
              <a:t>03.01.2026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E8766F0-973A-6B50-3D5A-ECD8DD1FC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8E9F633-67CA-83E6-995A-1498BA458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15D86-305A-4006-A974-F3D3124884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0533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572B12-1DFA-AA95-02EE-B4901F6A8C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Titel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91D8AE5-BBCF-6C9C-D30C-6E84C2B143DE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Text/Objekt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5D1440D-90FD-9F5C-1555-BB8F814E8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E0574-9193-4DAD-9191-AB1866D36DA2}" type="datetimeFigureOut">
              <a:rPr lang="de-DE" smtClean="0"/>
              <a:t>03.01.2026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9B11FA4-2E13-7BD1-2271-02C0A520C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E2D1672-0558-EBB9-53CD-36D61AB19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15D86-305A-4006-A974-F3D3124884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2277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6B4EE8-5F00-CC02-7F7B-191488D71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C6C1408-A3FD-3AE6-346D-0CE811ED5A7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28650" y="1825625"/>
            <a:ext cx="3867150" cy="43513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Objekt/Text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7C45DE7-1A0B-E509-B306-566342AA52B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de-DE" dirty="0"/>
              <a:t>Objekt/Text</a:t>
            </a:r>
          </a:p>
          <a:p>
            <a:pPr lvl="0"/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4FB4E4E-7B26-150C-81D6-5718E6FB5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E0574-9193-4DAD-9191-AB1866D36DA2}" type="datetimeFigureOut">
              <a:rPr lang="de-DE" smtClean="0"/>
              <a:t>03.01.2026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E241C95-8338-3282-D347-C0978E3E6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03F8E6F-D9D0-F154-3C31-90C969A97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15D86-305A-4006-A974-F3D3124884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21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1BE96D-8B98-C756-3365-6C2D14336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9E4B4FD-BC77-0452-35A9-9190AB0EE97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E088738-3149-C43E-7A77-11317EB6D3F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de-DE" dirty="0"/>
              <a:t>Objekt/Text</a:t>
            </a:r>
          </a:p>
          <a:p>
            <a:pPr lvl="0"/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29EAA23-295F-1832-6712-B8DD36383BAF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9ABCA20-6D96-3196-C055-916B2CC53344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de-DE" dirty="0"/>
              <a:t>Objekt/Text</a:t>
            </a:r>
          </a:p>
          <a:p>
            <a:pPr lvl="0"/>
            <a:endParaRPr lang="de-DE" dirty="0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DA22E7A-1135-B66B-F05E-53F964D94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E0574-9193-4DAD-9191-AB1866D36DA2}" type="datetimeFigureOut">
              <a:rPr lang="de-DE" smtClean="0"/>
              <a:t>03.01.2026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3F59DD8-55D3-D337-F5FF-D8183B57B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9638C94-B640-CC70-FB41-45731CFA8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15D86-305A-4006-A974-F3D3124884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5144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0A2794-5598-B818-AC55-4E92BA8BF63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Nur Titel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42C8B3E-D902-D861-FB35-63338CFD9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E0574-9193-4DAD-9191-AB1866D36DA2}" type="datetimeFigureOut">
              <a:rPr lang="de-DE" smtClean="0"/>
              <a:t>03.01.2026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6093072-D1B5-BE91-3509-01E628EA0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D61822E-FA59-A3E0-ED00-9660745A8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15D86-305A-4006-A974-F3D3124884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4635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65069E-D50B-7AB3-061F-FA74CE04550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dirty="0"/>
              <a:t>Titel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4291975-4309-E146-289C-C0B09FF074DA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3887788" y="1268760"/>
            <a:ext cx="4629150" cy="459229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Objekt/Text</a:t>
            </a:r>
          </a:p>
          <a:p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8F48BE7-4FBF-E0EA-56FC-558A2DBE4C5A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Objekt/Text</a:t>
            </a:r>
          </a:p>
          <a:p>
            <a:pPr lvl="0"/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6E0F0E8-0E5C-FA0D-6484-9D7EE4FA6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E0574-9193-4DAD-9191-AB1866D36DA2}" type="datetimeFigureOut">
              <a:rPr lang="de-DE" smtClean="0"/>
              <a:t>03.01.2026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696A092-431F-B22C-88CA-99F3574FB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3DC3C34-FCAE-5FC2-5121-68BDC5FAD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15D86-305A-4006-A974-F3D3124884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012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C623895-4354-EE27-83B2-26A51DB40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E0574-9193-4DAD-9191-AB1866D36DA2}" type="datetimeFigureOut">
              <a:rPr lang="de-DE" smtClean="0"/>
              <a:t>03.01.2026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93E274B-75D8-98FE-4B96-16219707E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6C7860A-7D26-A8F3-EA0C-A3E2A2107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15D86-305A-4006-A974-F3D3124884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5364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45DCBE3-9D3D-9292-D79B-513B1CD86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Schriftart Arial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173512A-071C-2EC0-E01A-C47FCAC72F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Objekt/Text</a:t>
            </a:r>
          </a:p>
          <a:p>
            <a:pPr lvl="0"/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2E7AFEE-BF60-EDA0-C36B-4C59FF0368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E0574-9193-4DAD-9191-AB1866D36DA2}" type="datetimeFigureOut">
              <a:rPr lang="de-DE" smtClean="0"/>
              <a:t>03.01.2026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6250250-763A-562A-FD08-3465EB8392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B6D25A5-6D85-D9F1-92AB-3E65087488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15D86-305A-4006-A974-F3D31248847F}" type="slidenum">
              <a:rPr lang="de-DE" smtClean="0"/>
              <a:t>‹Nr.›</a:t>
            </a:fld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C43D117E-34EB-1529-A29F-5A26018C95A8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-6858" y="0"/>
            <a:ext cx="292608" cy="6858000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68454F27-33C8-5B96-6AC7-46BA68ADE5AD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6300192" y="68336"/>
            <a:ext cx="2694666" cy="1225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915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7" r:id="rId3"/>
    <p:sldLayoutId id="2147483658" r:id="rId4"/>
    <p:sldLayoutId id="2147483659" r:id="rId5"/>
    <p:sldLayoutId id="2147483662" r:id="rId6"/>
    <p:sldLayoutId id="2147483660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483417-489F-FFFD-49F0-D1A8F5F8C1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>
            <a:normAutofit/>
          </a:bodyPr>
          <a:lstStyle/>
          <a:p>
            <a:r>
              <a:rPr lang="de-DE" dirty="0"/>
              <a:t>Die tragbaren Leitern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97652DB-11FB-6044-2600-40B1EB5E02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2203226"/>
          </a:xfrm>
        </p:spPr>
        <p:txBody>
          <a:bodyPr>
            <a:normAutofit/>
          </a:bodyPr>
          <a:lstStyle/>
          <a:p>
            <a:r>
              <a:rPr lang="de-DE" dirty="0"/>
              <a:t>Begriff:</a:t>
            </a:r>
          </a:p>
          <a:p>
            <a:r>
              <a:rPr lang="de-DE" dirty="0"/>
              <a:t>Tragbare Leitern sind Leitern, die auf oder in Feuerwehrfahrzeugen mitgeführt, an der Einsatzstelle von der Mannschaft vom oder aus dem Fahrzeug genommen und an die vorgesehene Stelle getragen werden</a:t>
            </a:r>
            <a:r>
              <a:rPr lang="de-DE" sz="2000" dirty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2296493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A5D6B6-ACDE-E617-FC10-E363692F31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1442541"/>
          </a:xfrm>
        </p:spPr>
        <p:txBody>
          <a:bodyPr anchor="b">
            <a:normAutofit/>
          </a:bodyPr>
          <a:lstStyle/>
          <a:p>
            <a:r>
              <a:rPr lang="de-DE" dirty="0"/>
              <a:t>Anwendung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ED8F91E-9C09-87ED-4DDD-0D34F7A042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924944"/>
            <a:ext cx="6858000" cy="2332856"/>
          </a:xfrm>
        </p:spPr>
        <p:txBody>
          <a:bodyPr>
            <a:noAutofit/>
          </a:bodyPr>
          <a:lstStyle/>
          <a:p>
            <a:r>
              <a:rPr lang="de-DE" sz="2800" dirty="0"/>
              <a:t>Tragbare Leitern können eingesetzt werden als:</a:t>
            </a:r>
          </a:p>
          <a:p>
            <a:endParaRPr lang="de-DE" sz="28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sz="2800" dirty="0"/>
              <a:t>Rettungsweg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sz="2800" dirty="0"/>
              <a:t>Angriffsweg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sz="2800" dirty="0"/>
              <a:t>Hilfsgerät</a:t>
            </a:r>
          </a:p>
        </p:txBody>
      </p:sp>
    </p:spTree>
    <p:extLst>
      <p:ext uri="{BB962C8B-B14F-4D97-AF65-F5344CB8AC3E}">
        <p14:creationId xmlns:p14="http://schemas.microsoft.com/office/powerpoint/2010/main" val="2019441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EED977-D1BF-F997-7005-11CA02F5B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 anchor="ctr">
            <a:normAutofit/>
          </a:bodyPr>
          <a:lstStyle/>
          <a:p>
            <a:r>
              <a:rPr lang="de-DE" dirty="0"/>
              <a:t>Arten</a:t>
            </a:r>
          </a:p>
        </p:txBody>
      </p:sp>
      <p:graphicFrame>
        <p:nvGraphicFramePr>
          <p:cNvPr id="5" name="Inhaltsplatzhalter 2">
            <a:extLst>
              <a:ext uri="{FF2B5EF4-FFF2-40B4-BE49-F238E27FC236}">
                <a16:creationId xmlns:a16="http://schemas.microsoft.com/office/drawing/2014/main" id="{F1E992FD-1165-D158-00CC-215AC2CB54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8008112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33992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EFB227-D846-C099-6F9E-BC1C026BD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Rettungs- u. Arbeitshöhen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B3F89B4-D970-249F-69CE-BEDB306C59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48AF4A23-E165-BF20-2F04-21AC9E129C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0" y="1484784"/>
            <a:ext cx="7886700" cy="5008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518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E3A526-3A1E-DFEC-46E5-9C084FD31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Steckleiter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BECE4A0-4CB6-275C-BED5-518313DBC7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b="1" u="sng" dirty="0"/>
              <a:t>Steckleiterteile</a:t>
            </a:r>
            <a:r>
              <a:rPr lang="de-DE" dirty="0"/>
              <a:t>		</a:t>
            </a:r>
            <a:r>
              <a:rPr lang="de-DE" b="1" u="sng" dirty="0"/>
              <a:t>Leiterlänge</a:t>
            </a:r>
          </a:p>
          <a:p>
            <a:endParaRPr lang="de-DE" dirty="0"/>
          </a:p>
          <a:p>
            <a:r>
              <a:rPr lang="de-DE" dirty="0"/>
              <a:t>       1				2,70m	</a:t>
            </a:r>
          </a:p>
          <a:p>
            <a:r>
              <a:rPr lang="de-DE" dirty="0"/>
              <a:t>       2				4,60m</a:t>
            </a:r>
          </a:p>
          <a:p>
            <a:r>
              <a:rPr lang="de-DE" dirty="0"/>
              <a:t>       3				6,50m</a:t>
            </a:r>
          </a:p>
          <a:p>
            <a:r>
              <a:rPr lang="de-DE" dirty="0"/>
              <a:t>       4				8,40m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491775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DF1358-4670-DBDD-25A9-8B4789DC8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Multifunktionsleiter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B481917-77A8-6BA0-ACD0-C12249F138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					</a:t>
            </a:r>
            <a:r>
              <a:rPr lang="de-DE" b="1" u="sng" dirty="0"/>
              <a:t>Länge (m)</a:t>
            </a:r>
          </a:p>
          <a:p>
            <a:endParaRPr lang="de-DE" dirty="0"/>
          </a:p>
          <a:p>
            <a:r>
              <a:rPr lang="de-DE" dirty="0"/>
              <a:t>Transportstellung			2,30m</a:t>
            </a:r>
          </a:p>
          <a:p>
            <a:r>
              <a:rPr lang="de-DE" dirty="0"/>
              <a:t>ohne Aufsteckteil			4,60m</a:t>
            </a:r>
          </a:p>
          <a:p>
            <a:r>
              <a:rPr lang="de-DE" dirty="0"/>
              <a:t>Aufsteckteil allein		1,80m</a:t>
            </a:r>
          </a:p>
          <a:p>
            <a:r>
              <a:rPr lang="de-DE" dirty="0"/>
              <a:t>MFL mit Aufsteckteil		5,60m</a:t>
            </a:r>
          </a:p>
          <a:p>
            <a:r>
              <a:rPr lang="de-DE" dirty="0"/>
              <a:t>2 MFL mit Aufsteckteil		9,30m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25140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8CAF07-2937-6A09-9E1F-6466B6672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 anchor="ctr">
            <a:normAutofit/>
          </a:bodyPr>
          <a:lstStyle/>
          <a:p>
            <a:r>
              <a:rPr lang="de-DE" sz="3200" dirty="0"/>
              <a:t>Allgemeine Einsatzgrundsätze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3B9EFEF-6487-DF8D-B7D4-99BCEE25C3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sz="1800" dirty="0"/>
              <a:t>Aufgestellte Leitern an oder auf Verkehrswegen müssen abgesichert sein.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sz="1800" dirty="0"/>
              <a:t>Leiterfüße gegen Wegrutschen oder Einsinken sichern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sz="1800" dirty="0"/>
              <a:t>Anlegeleitern sollen mind. 1m (drei Sprossen) über die Austrittsstelle hinausragen.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sz="1800" dirty="0"/>
              <a:t>Leitern dürfen nicht über den Auflagepunkt hinaus bestiegen werden.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sz="1800" dirty="0"/>
              <a:t>Eine am Gebäude angestellte Leiter darf nicht entfernt werden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56A99D08-586F-6297-0C51-539D4AD2C6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2" y="1825625"/>
            <a:ext cx="3867150" cy="4351338"/>
          </a:xfrm>
        </p:spPr>
        <p:txBody>
          <a:bodyPr>
            <a:no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1800" dirty="0"/>
              <a:t>Das </a:t>
            </a:r>
            <a:r>
              <a:rPr lang="en-US" sz="1800" dirty="0" err="1"/>
              <a:t>Umfallen,Wegrutschen</a:t>
            </a:r>
            <a:r>
              <a:rPr lang="en-US" sz="1800" dirty="0"/>
              <a:t> von </a:t>
            </a:r>
            <a:r>
              <a:rPr lang="en-US" sz="1800" dirty="0" err="1"/>
              <a:t>unbesetzten</a:t>
            </a:r>
            <a:r>
              <a:rPr lang="en-US" sz="1800" dirty="0"/>
              <a:t> </a:t>
            </a:r>
            <a:r>
              <a:rPr lang="en-US" sz="1800" dirty="0" err="1"/>
              <a:t>Leitern</a:t>
            </a:r>
            <a:r>
              <a:rPr lang="en-US" sz="1800" dirty="0"/>
              <a:t> </a:t>
            </a:r>
            <a:r>
              <a:rPr lang="en-US" sz="1800" dirty="0" err="1"/>
              <a:t>ist</a:t>
            </a:r>
            <a:r>
              <a:rPr lang="en-US" sz="1800" dirty="0"/>
              <a:t> </a:t>
            </a:r>
            <a:r>
              <a:rPr lang="en-US" sz="1800" dirty="0" err="1"/>
              <a:t>zu</a:t>
            </a:r>
            <a:r>
              <a:rPr lang="en-US" sz="1800" dirty="0"/>
              <a:t> </a:t>
            </a:r>
            <a:r>
              <a:rPr lang="en-US" sz="1800" dirty="0" err="1"/>
              <a:t>verhindern</a:t>
            </a:r>
            <a:r>
              <a:rPr lang="en-US" sz="1800" dirty="0"/>
              <a:t>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1800" dirty="0"/>
              <a:t>Ein </a:t>
            </a:r>
            <a:r>
              <a:rPr lang="en-US" sz="1800" dirty="0" err="1"/>
              <a:t>Strahlrohr</a:t>
            </a:r>
            <a:r>
              <a:rPr lang="en-US" sz="1800" dirty="0"/>
              <a:t> </a:t>
            </a:r>
            <a:r>
              <a:rPr lang="en-US" sz="1800" dirty="0" err="1"/>
              <a:t>darf</a:t>
            </a:r>
            <a:r>
              <a:rPr lang="en-US" sz="1800" dirty="0"/>
              <a:t> von der Leiter </a:t>
            </a:r>
            <a:r>
              <a:rPr lang="en-US" sz="1800" dirty="0" err="1"/>
              <a:t>aus</a:t>
            </a:r>
            <a:r>
              <a:rPr lang="en-US" sz="1800" dirty="0"/>
              <a:t> </a:t>
            </a:r>
            <a:r>
              <a:rPr lang="en-US" sz="1800" dirty="0" err="1"/>
              <a:t>nur</a:t>
            </a:r>
            <a:r>
              <a:rPr lang="en-US" sz="1800" dirty="0"/>
              <a:t> </a:t>
            </a:r>
            <a:r>
              <a:rPr lang="en-US" sz="1800" dirty="0" err="1"/>
              <a:t>eingesetzt</a:t>
            </a:r>
            <a:r>
              <a:rPr lang="en-US" sz="1800" dirty="0"/>
              <a:t> </a:t>
            </a:r>
            <a:r>
              <a:rPr lang="en-US" sz="1800" dirty="0" err="1"/>
              <a:t>werden</a:t>
            </a:r>
            <a:r>
              <a:rPr lang="en-US" sz="1800" dirty="0"/>
              <a:t> </a:t>
            </a:r>
            <a:r>
              <a:rPr lang="en-US" sz="1800" dirty="0" err="1"/>
              <a:t>wenn</a:t>
            </a:r>
            <a:r>
              <a:rPr lang="en-US" sz="1800" dirty="0"/>
              <a:t> der </a:t>
            </a:r>
            <a:r>
              <a:rPr lang="en-US" sz="1800" dirty="0" err="1"/>
              <a:t>Leiterkopf</a:t>
            </a:r>
            <a:r>
              <a:rPr lang="en-US" sz="1800" dirty="0"/>
              <a:t>  </a:t>
            </a:r>
            <a:r>
              <a:rPr lang="en-US" sz="1800" dirty="0" err="1"/>
              <a:t>gesichert</a:t>
            </a:r>
            <a:r>
              <a:rPr lang="en-US" sz="1800" dirty="0"/>
              <a:t> </a:t>
            </a:r>
            <a:r>
              <a:rPr lang="en-US" sz="1800" dirty="0" err="1"/>
              <a:t>ist</a:t>
            </a:r>
            <a:r>
              <a:rPr lang="en-US" sz="1800" dirty="0"/>
              <a:t>.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1800" dirty="0"/>
              <a:t>Das </a:t>
            </a:r>
            <a:r>
              <a:rPr lang="en-US" sz="1800" dirty="0" err="1"/>
              <a:t>Strahlrohr</a:t>
            </a:r>
            <a:r>
              <a:rPr lang="en-US" sz="1800" dirty="0"/>
              <a:t> (max. C-Rohr) </a:t>
            </a:r>
            <a:r>
              <a:rPr lang="en-US" sz="1800" dirty="0" err="1"/>
              <a:t>darf</a:t>
            </a:r>
            <a:r>
              <a:rPr lang="en-US" sz="1800" dirty="0"/>
              <a:t> </a:t>
            </a:r>
            <a:r>
              <a:rPr lang="en-US" sz="1800" dirty="0" err="1"/>
              <a:t>jeweils</a:t>
            </a:r>
            <a:r>
              <a:rPr lang="en-US" sz="1800" dirty="0"/>
              <a:t> </a:t>
            </a:r>
            <a:r>
              <a:rPr lang="en-US" sz="1800" dirty="0" err="1"/>
              <a:t>nur</a:t>
            </a:r>
            <a:r>
              <a:rPr lang="en-US" sz="1800" dirty="0"/>
              <a:t> bis </a:t>
            </a:r>
            <a:r>
              <a:rPr lang="en-US" sz="1800" dirty="0" err="1"/>
              <a:t>zu</a:t>
            </a:r>
            <a:r>
              <a:rPr lang="en-US" sz="1800" dirty="0"/>
              <a:t> </a:t>
            </a:r>
            <a:r>
              <a:rPr lang="en-US" sz="1800" dirty="0" err="1"/>
              <a:t>einem</a:t>
            </a:r>
            <a:r>
              <a:rPr lang="en-US" sz="1800" dirty="0"/>
              <a:t> Winkel von 15° </a:t>
            </a:r>
            <a:r>
              <a:rPr lang="en-US" sz="1800" dirty="0" err="1"/>
              <a:t>zu</a:t>
            </a:r>
            <a:r>
              <a:rPr lang="en-US" sz="1800" dirty="0"/>
              <a:t> den Seiten </a:t>
            </a:r>
            <a:r>
              <a:rPr lang="en-US" sz="1800" dirty="0" err="1"/>
              <a:t>hin</a:t>
            </a:r>
            <a:r>
              <a:rPr lang="en-US" sz="1800" dirty="0"/>
              <a:t> </a:t>
            </a:r>
            <a:r>
              <a:rPr lang="en-US" sz="1800" dirty="0" err="1"/>
              <a:t>eingesetzt</a:t>
            </a:r>
            <a:r>
              <a:rPr lang="en-US" sz="1800" dirty="0"/>
              <a:t> </a:t>
            </a:r>
            <a:r>
              <a:rPr lang="en-US" sz="1800" dirty="0" err="1"/>
              <a:t>werden</a:t>
            </a:r>
            <a:r>
              <a:rPr lang="en-US" sz="1800" dirty="0"/>
              <a:t>.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1800" dirty="0"/>
              <a:t>Beim </a:t>
            </a:r>
            <a:r>
              <a:rPr lang="en-US" sz="1800" dirty="0" err="1"/>
              <a:t>Aufrichten</a:t>
            </a:r>
            <a:r>
              <a:rPr lang="en-US" sz="1800" dirty="0"/>
              <a:t> von </a:t>
            </a:r>
            <a:r>
              <a:rPr lang="en-US" sz="1800" dirty="0" err="1"/>
              <a:t>Leitern</a:t>
            </a:r>
            <a:r>
              <a:rPr lang="en-US" sz="1800" dirty="0"/>
              <a:t> </a:t>
            </a:r>
            <a:r>
              <a:rPr lang="en-US" sz="1800" dirty="0" err="1"/>
              <a:t>ist</a:t>
            </a:r>
            <a:r>
              <a:rPr lang="en-US" sz="1800" dirty="0"/>
              <a:t> </a:t>
            </a:r>
            <a:r>
              <a:rPr lang="en-US" sz="1800" dirty="0" err="1"/>
              <a:t>zu</a:t>
            </a:r>
            <a:r>
              <a:rPr lang="en-US" sz="1800" dirty="0"/>
              <a:t> </a:t>
            </a:r>
            <a:r>
              <a:rPr lang="en-US" sz="1800" dirty="0" err="1"/>
              <a:t>beachten</a:t>
            </a:r>
            <a:r>
              <a:rPr lang="en-US" sz="1800" dirty="0"/>
              <a:t>, </a:t>
            </a:r>
            <a:r>
              <a:rPr lang="en-US" sz="1800" dirty="0" err="1"/>
              <a:t>dass</a:t>
            </a:r>
            <a:r>
              <a:rPr lang="en-US" sz="1800" dirty="0"/>
              <a:t> </a:t>
            </a:r>
            <a:r>
              <a:rPr lang="en-US" sz="1800" dirty="0" err="1"/>
              <a:t>keine</a:t>
            </a:r>
            <a:r>
              <a:rPr lang="en-US" sz="1800" dirty="0"/>
              <a:t> </a:t>
            </a:r>
            <a:r>
              <a:rPr lang="en-US" sz="1800" dirty="0" err="1"/>
              <a:t>Freileitungen</a:t>
            </a:r>
            <a:r>
              <a:rPr lang="en-US" sz="1800" dirty="0"/>
              <a:t> </a:t>
            </a:r>
            <a:r>
              <a:rPr lang="en-US" sz="1800" dirty="0" err="1"/>
              <a:t>berührt</a:t>
            </a:r>
            <a:r>
              <a:rPr lang="en-US" sz="1800" dirty="0"/>
              <a:t> </a:t>
            </a:r>
            <a:r>
              <a:rPr lang="en-US" sz="1800" dirty="0" err="1"/>
              <a:t>werden</a:t>
            </a:r>
            <a:r>
              <a:rPr lang="en-US" sz="1800" dirty="0"/>
              <a:t>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1800" dirty="0"/>
              <a:t>Max. </a:t>
            </a:r>
            <a:r>
              <a:rPr lang="en-US" sz="1800" dirty="0" err="1"/>
              <a:t>Belastung</a:t>
            </a:r>
            <a:r>
              <a:rPr lang="en-US" sz="1800" dirty="0"/>
              <a:t> </a:t>
            </a:r>
            <a:r>
              <a:rPr lang="en-US" sz="1800" dirty="0" err="1"/>
              <a:t>nach</a:t>
            </a:r>
            <a:r>
              <a:rPr lang="en-US" sz="1800" dirty="0"/>
              <a:t> </a:t>
            </a:r>
            <a:r>
              <a:rPr lang="en-US" sz="1800" dirty="0" err="1"/>
              <a:t>Herstellerangaben</a:t>
            </a:r>
            <a:r>
              <a:rPr lang="en-US" sz="1800" dirty="0"/>
              <a:t> nicht </a:t>
            </a:r>
            <a:r>
              <a:rPr lang="en-US" sz="1800" dirty="0" err="1"/>
              <a:t>überschreiten</a:t>
            </a:r>
            <a:r>
              <a:rPr lang="en-US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86525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B8BD45-D015-AAB5-9ED1-B0618F255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Anstellwinkel</a:t>
            </a:r>
          </a:p>
        </p:txBody>
      </p:sp>
      <p:pic>
        <p:nvPicPr>
          <p:cNvPr id="4" name="Inhaltsplatzhalter 3">
            <a:extLst>
              <a:ext uri="{FF2B5EF4-FFF2-40B4-BE49-F238E27FC236}">
                <a16:creationId xmlns:a16="http://schemas.microsoft.com/office/drawing/2014/main" id="{8FE191FF-388B-91B6-7E04-A441939C3B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23729" y="1340768"/>
            <a:ext cx="4968552" cy="54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5791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87EAF6-2538-0FBE-0F2A-7B1938DB7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 anchor="ctr">
            <a:normAutofit/>
          </a:bodyPr>
          <a:lstStyle/>
          <a:p>
            <a:r>
              <a:rPr lang="de-DE" dirty="0"/>
              <a:t>Sicherheitsabstände</a:t>
            </a:r>
          </a:p>
        </p:txBody>
      </p:sp>
      <p:graphicFrame>
        <p:nvGraphicFramePr>
          <p:cNvPr id="5" name="Inhaltsplatzhalter 2">
            <a:extLst>
              <a:ext uri="{FF2B5EF4-FFF2-40B4-BE49-F238E27FC236}">
                <a16:creationId xmlns:a16="http://schemas.microsoft.com/office/drawing/2014/main" id="{F7D3AC09-F974-1559-E6A5-14CD9E03CC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9954819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36735226"/>
      </p:ext>
    </p:extLst>
  </p:cSld>
  <p:clrMapOvr>
    <a:masterClrMapping/>
  </p:clrMapOvr>
</p:sld>
</file>

<file path=ppt/theme/theme1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29F9038C25C524A99FBE0BC2F98F333" ma:contentTypeVersion="0" ma:contentTypeDescription="Ein neues Dokument erstellen." ma:contentTypeScope="" ma:versionID="0551d4f76ab4d8950c831686eb9c27f5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df7b5bc1abea3a6eee9d75eaf0ff079b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A01B778-E752-46B9-A8BE-AC77AB81592B}"/>
</file>

<file path=customXml/itemProps2.xml><?xml version="1.0" encoding="utf-8"?>
<ds:datastoreItem xmlns:ds="http://schemas.openxmlformats.org/officeDocument/2006/customXml" ds:itemID="{B82C1EB9-DA96-46C7-9E4B-F7865146C3AF}"/>
</file>

<file path=customXml/itemProps3.xml><?xml version="1.0" encoding="utf-8"?>
<ds:datastoreItem xmlns:ds="http://schemas.openxmlformats.org/officeDocument/2006/customXml" ds:itemID="{3DE766DC-1089-431F-BA7B-9C08A62A2FC6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314</Words>
  <Application>Microsoft Office PowerPoint</Application>
  <PresentationFormat>Bildschirmpräsentation (4:3)</PresentationFormat>
  <Paragraphs>50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Benutzerdefiniertes Design</vt:lpstr>
      <vt:lpstr>Die tragbaren Leitern</vt:lpstr>
      <vt:lpstr>Anwendung </vt:lpstr>
      <vt:lpstr>Arten</vt:lpstr>
      <vt:lpstr>Rettungs- u. Arbeitshöhen</vt:lpstr>
      <vt:lpstr>Steckleiter</vt:lpstr>
      <vt:lpstr>Multifunktionsleiter</vt:lpstr>
      <vt:lpstr>Allgemeine Einsatzgrundsätze</vt:lpstr>
      <vt:lpstr>Anstellwinkel</vt:lpstr>
      <vt:lpstr>Sicherheitsabstände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STANDARD–EINSATZ-REGEL  Einsatzstichwort: FEU  BMA    (Auslösung einer Brandmeldeanlage)</dc:title>
  <dc:creator>Benjamin Ebbighausen</dc:creator>
  <cp:lastModifiedBy>Bernd Räffle</cp:lastModifiedBy>
  <cp:revision>60</cp:revision>
  <dcterms:created xsi:type="dcterms:W3CDTF">2017-02-01T11:35:38Z</dcterms:created>
  <dcterms:modified xsi:type="dcterms:W3CDTF">2026-01-03T11:02:11Z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0x010100F29F9038C25C524A99FBE0BC2F98F333</vt:lpwstr>
  </property>
</Properties>
</file>